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 /><Relationship Id="rId2" Type="http://schemas.openxmlformats.org/package/2006/relationships/metadata/core-properties" Target="docProps/core.xml" /><Relationship Id="rId1" Type="http://schemas.openxmlformats.org/officeDocument/2006/relationships/officeDocument" Target="ppt/presentation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2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</p:sldIdLst>
  <p:sldSz cx="13681075" cy="7921625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495">
          <p15:clr>
            <a:srgbClr val="A4A3A4"/>
          </p15:clr>
        </p15:guide>
        <p15:guide id="2" pos="4309">
          <p15:clr>
            <a:srgbClr val="A4A3A4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3" roundtripDataSignature="AMtx7mhYAdFMFQAM7KoGtdBV8s791IkwO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495"/>
        <p:guide pos="4309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slide" Target="slides/slide12.xml" /><Relationship Id="rId18" Type="http://schemas.openxmlformats.org/officeDocument/2006/relationships/slide" Target="slides/slide17.xml" /><Relationship Id="rId26" Type="http://schemas.openxmlformats.org/officeDocument/2006/relationships/slide" Target="slides/slide25.xml" /><Relationship Id="rId3" Type="http://schemas.openxmlformats.org/officeDocument/2006/relationships/slide" Target="slides/slide2.xml" /><Relationship Id="rId21" Type="http://schemas.openxmlformats.org/officeDocument/2006/relationships/slide" Target="slides/slide20.xml" /><Relationship Id="rId34" Type="http://schemas.openxmlformats.org/officeDocument/2006/relationships/presProps" Target="presProps.xml" /><Relationship Id="rId7" Type="http://schemas.openxmlformats.org/officeDocument/2006/relationships/slide" Target="slides/slide6.xml" /><Relationship Id="rId12" Type="http://schemas.openxmlformats.org/officeDocument/2006/relationships/slide" Target="slides/slide11.xml" /><Relationship Id="rId17" Type="http://schemas.openxmlformats.org/officeDocument/2006/relationships/slide" Target="slides/slide16.xml" /><Relationship Id="rId25" Type="http://schemas.openxmlformats.org/officeDocument/2006/relationships/slide" Target="slides/slide24.xml" /><Relationship Id="rId33" Type="http://customschemas.google.com/relationships/presentationmetadata" Target="metadata" /><Relationship Id="rId2" Type="http://schemas.openxmlformats.org/officeDocument/2006/relationships/slide" Target="slides/slide1.xml" /><Relationship Id="rId16" Type="http://schemas.openxmlformats.org/officeDocument/2006/relationships/slide" Target="slides/slide15.xml" /><Relationship Id="rId20" Type="http://schemas.openxmlformats.org/officeDocument/2006/relationships/slide" Target="slides/slide19.xml" /><Relationship Id="rId29" Type="http://schemas.openxmlformats.org/officeDocument/2006/relationships/notesMaster" Target="notesMasters/notesMaster1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slide" Target="slides/slide10.xml" /><Relationship Id="rId24" Type="http://schemas.openxmlformats.org/officeDocument/2006/relationships/slide" Target="slides/slide23.xml" /><Relationship Id="rId37" Type="http://schemas.openxmlformats.org/officeDocument/2006/relationships/tableStyles" Target="tableStyles.xml" /><Relationship Id="rId5" Type="http://schemas.openxmlformats.org/officeDocument/2006/relationships/slide" Target="slides/slide4.xml" /><Relationship Id="rId15" Type="http://schemas.openxmlformats.org/officeDocument/2006/relationships/slide" Target="slides/slide14.xml" /><Relationship Id="rId23" Type="http://schemas.openxmlformats.org/officeDocument/2006/relationships/slide" Target="slides/slide22.xml" /><Relationship Id="rId28" Type="http://schemas.openxmlformats.org/officeDocument/2006/relationships/slide" Target="slides/slide27.xml" /><Relationship Id="rId36" Type="http://schemas.openxmlformats.org/officeDocument/2006/relationships/theme" Target="theme/theme1.xml" /><Relationship Id="rId10" Type="http://schemas.openxmlformats.org/officeDocument/2006/relationships/slide" Target="slides/slide9.xml" /><Relationship Id="rId19" Type="http://schemas.openxmlformats.org/officeDocument/2006/relationships/slide" Target="slides/slide18.xml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slide" Target="slides/slide13.xml" /><Relationship Id="rId22" Type="http://schemas.openxmlformats.org/officeDocument/2006/relationships/slide" Target="slides/slide21.xml" /><Relationship Id="rId27" Type="http://schemas.openxmlformats.org/officeDocument/2006/relationships/slide" Target="slides/slide26.xml" /><Relationship Id="rId35" Type="http://schemas.openxmlformats.org/officeDocument/2006/relationships/viewProps" Target="viewProps.xml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468313" y="685800"/>
            <a:ext cx="59213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 /><Relationship Id="rId1" Type="http://schemas.openxmlformats.org/officeDocument/2006/relationships/notesMaster" Target="../notesMasters/notesMaster1.xml" 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 /><Relationship Id="rId1" Type="http://schemas.openxmlformats.org/officeDocument/2006/relationships/notesMaster" Target="../notesMasters/notesMaster1.xml" 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 /><Relationship Id="rId1" Type="http://schemas.openxmlformats.org/officeDocument/2006/relationships/notesMaster" Target="../notesMasters/notesMaster1.xml" 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 /><Relationship Id="rId1" Type="http://schemas.openxmlformats.org/officeDocument/2006/relationships/notesMaster" Target="../notesMasters/notesMaster1.xml" 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 /><Relationship Id="rId1" Type="http://schemas.openxmlformats.org/officeDocument/2006/relationships/notesMaster" Target="../notesMasters/notesMaster1.xml" 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 /><Relationship Id="rId1" Type="http://schemas.openxmlformats.org/officeDocument/2006/relationships/notesMaster" Target="../notesMasters/notesMaster1.xml" 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 /><Relationship Id="rId1" Type="http://schemas.openxmlformats.org/officeDocument/2006/relationships/notesMaster" Target="../notesMasters/notesMaster1.xml" 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 /><Relationship Id="rId1" Type="http://schemas.openxmlformats.org/officeDocument/2006/relationships/notesMaster" Target="../notesMasters/notesMaster1.xml" 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 /><Relationship Id="rId1" Type="http://schemas.openxmlformats.org/officeDocument/2006/relationships/notesMaster" Target="../notesMasters/notesMaster1.xml" 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 /><Relationship Id="rId1" Type="http://schemas.openxmlformats.org/officeDocument/2006/relationships/notesMaster" Target="../notesMasters/notesMaster1.xml" 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 /><Relationship Id="rId1" Type="http://schemas.openxmlformats.org/officeDocument/2006/relationships/notesMaster" Target="../notesMasters/notesMaster1.xml" 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 /><Relationship Id="rId1" Type="http://schemas.openxmlformats.org/officeDocument/2006/relationships/notesMaster" Target="../notesMasters/notesMaster1.xml" 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 /><Relationship Id="rId1" Type="http://schemas.openxmlformats.org/officeDocument/2006/relationships/notesMaster" Target="../notesMasters/notesMaster1.xml" 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 /><Relationship Id="rId1" Type="http://schemas.openxmlformats.org/officeDocument/2006/relationships/notesMaster" Target="../notesMasters/notesMaster1.xml" 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 /><Relationship Id="rId1" Type="http://schemas.openxmlformats.org/officeDocument/2006/relationships/notesMaster" Target="../notesMasters/notesMaster1.xml" 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 /><Relationship Id="rId1" Type="http://schemas.openxmlformats.org/officeDocument/2006/relationships/notesMaster" Target="../notesMasters/notesMaster1.xml" 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 /><Relationship Id="rId1" Type="http://schemas.openxmlformats.org/officeDocument/2006/relationships/notesMaster" Target="../notesMasters/notesMaster1.xml" 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 /><Relationship Id="rId1" Type="http://schemas.openxmlformats.org/officeDocument/2006/relationships/notesMaster" Target="../notesMasters/notesMaster1.xml" 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 /><Relationship Id="rId1" Type="http://schemas.openxmlformats.org/officeDocument/2006/relationships/notesMaster" Target="../notesMasters/notesMaster1.xml" 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 /><Relationship Id="rId1" Type="http://schemas.openxmlformats.org/officeDocument/2006/relationships/notesMaster" Target="../notesMasters/notesMaster1.xml" 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 /><Relationship Id="rId1" Type="http://schemas.openxmlformats.org/officeDocument/2006/relationships/notesMaster" Target="../notesMasters/notesMaster1.xml" 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 /><Relationship Id="rId1" Type="http://schemas.openxmlformats.org/officeDocument/2006/relationships/notesMaster" Target="../notesMasters/notesMaster1.xml" 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 /><Relationship Id="rId1" Type="http://schemas.openxmlformats.org/officeDocument/2006/relationships/notesMaster" Target="../notesMasters/notesMaster1.xml" 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 /><Relationship Id="rId1" Type="http://schemas.openxmlformats.org/officeDocument/2006/relationships/notesMaster" Target="../notesMasters/notesMaster1.xml" 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 /><Relationship Id="rId1" Type="http://schemas.openxmlformats.org/officeDocument/2006/relationships/notesMaster" Target="../notesMasters/notesMaster1.xml" 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 /><Relationship Id="rId1" Type="http://schemas.openxmlformats.org/officeDocument/2006/relationships/notesMaster" Target="../notesMasters/notesMaster1.xml" 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68313" y="685800"/>
            <a:ext cx="59213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68313" y="685800"/>
            <a:ext cx="5921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68313" y="685800"/>
            <a:ext cx="59213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68313" y="685800"/>
            <a:ext cx="59213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68313" y="685800"/>
            <a:ext cx="59213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68313" y="685800"/>
            <a:ext cx="59213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68313" y="685800"/>
            <a:ext cx="59213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68313" y="685800"/>
            <a:ext cx="59213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68313" y="685800"/>
            <a:ext cx="59213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68313" y="685800"/>
            <a:ext cx="59213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68313" y="685800"/>
            <a:ext cx="59213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68313" y="685800"/>
            <a:ext cx="59213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68313" y="685800"/>
            <a:ext cx="59213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68313" y="685800"/>
            <a:ext cx="59213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68313" y="685800"/>
            <a:ext cx="59213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68313" y="685800"/>
            <a:ext cx="59213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68313" y="685800"/>
            <a:ext cx="59213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68313" y="685800"/>
            <a:ext cx="59213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68313" y="685800"/>
            <a:ext cx="59213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68313" y="685800"/>
            <a:ext cx="59213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68313" y="685800"/>
            <a:ext cx="59213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68313" y="685800"/>
            <a:ext cx="59213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68313" y="685800"/>
            <a:ext cx="59213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68313" y="685800"/>
            <a:ext cx="5921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68313" y="685800"/>
            <a:ext cx="5921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68313" y="685800"/>
            <a:ext cx="5921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68313" y="685800"/>
            <a:ext cx="5921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4"/>
          <p:cNvSpPr txBox="1">
            <a:spLocks noGrp="1"/>
          </p:cNvSpPr>
          <p:nvPr>
            <p:ph type="ctrTitle"/>
          </p:nvPr>
        </p:nvSpPr>
        <p:spPr>
          <a:xfrm>
            <a:off x="1026081" y="2460839"/>
            <a:ext cx="11628914" cy="1698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3425" tIns="61700" rIns="123425" bIns="61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4"/>
          <p:cNvSpPr txBox="1">
            <a:spLocks noGrp="1"/>
          </p:cNvSpPr>
          <p:nvPr>
            <p:ph type="subTitle" idx="1"/>
          </p:nvPr>
        </p:nvSpPr>
        <p:spPr>
          <a:xfrm>
            <a:off x="2052161" y="4488921"/>
            <a:ext cx="9576753" cy="2024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3425" tIns="61700" rIns="123425" bIns="61700" anchor="t" anchorCtr="0">
            <a:normAutofit/>
          </a:bodyPr>
          <a:lstStyle>
            <a:lvl1pPr lvl="0" algn="ctr">
              <a:spcBef>
                <a:spcPts val="860"/>
              </a:spcBef>
              <a:spcAft>
                <a:spcPts val="0"/>
              </a:spcAft>
              <a:buClr>
                <a:srgbClr val="888888"/>
              </a:buClr>
              <a:buSzPts val="43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760"/>
              </a:spcBef>
              <a:spcAft>
                <a:spcPts val="0"/>
              </a:spcAft>
              <a:buClr>
                <a:srgbClr val="888888"/>
              </a:buClr>
              <a:buSzPts val="3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540"/>
              </a:spcBef>
              <a:spcAft>
                <a:spcPts val="0"/>
              </a:spcAft>
              <a:buClr>
                <a:srgbClr val="888888"/>
              </a:buClr>
              <a:buSzPts val="27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540"/>
              </a:spcBef>
              <a:spcAft>
                <a:spcPts val="0"/>
              </a:spcAft>
              <a:buClr>
                <a:srgbClr val="888888"/>
              </a:buClr>
              <a:buSzPts val="27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540"/>
              </a:spcBef>
              <a:spcAft>
                <a:spcPts val="0"/>
              </a:spcAft>
              <a:buClr>
                <a:srgbClr val="888888"/>
              </a:buClr>
              <a:buSzPts val="27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540"/>
              </a:spcBef>
              <a:spcAft>
                <a:spcPts val="0"/>
              </a:spcAft>
              <a:buClr>
                <a:srgbClr val="888888"/>
              </a:buClr>
              <a:buSzPts val="27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540"/>
              </a:spcBef>
              <a:spcAft>
                <a:spcPts val="0"/>
              </a:spcAft>
              <a:buClr>
                <a:srgbClr val="888888"/>
              </a:buClr>
              <a:buSzPts val="27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540"/>
              </a:spcBef>
              <a:spcAft>
                <a:spcPts val="0"/>
              </a:spcAft>
              <a:buClr>
                <a:srgbClr val="888888"/>
              </a:buClr>
              <a:buSzPts val="27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4"/>
          <p:cNvSpPr txBox="1">
            <a:spLocks noGrp="1"/>
          </p:cNvSpPr>
          <p:nvPr>
            <p:ph type="dt" idx="10"/>
          </p:nvPr>
        </p:nvSpPr>
        <p:spPr>
          <a:xfrm>
            <a:off x="684054" y="7342173"/>
            <a:ext cx="3192251" cy="421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3425" tIns="61700" rIns="123425" bIns="61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4"/>
          <p:cNvSpPr txBox="1">
            <a:spLocks noGrp="1"/>
          </p:cNvSpPr>
          <p:nvPr>
            <p:ph type="ftr" idx="11"/>
          </p:nvPr>
        </p:nvSpPr>
        <p:spPr>
          <a:xfrm>
            <a:off x="4674368" y="7342173"/>
            <a:ext cx="4332340" cy="421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3425" tIns="61700" rIns="123425" bIns="61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4"/>
          <p:cNvSpPr txBox="1">
            <a:spLocks noGrp="1"/>
          </p:cNvSpPr>
          <p:nvPr>
            <p:ph type="sldNum" idx="12"/>
          </p:nvPr>
        </p:nvSpPr>
        <p:spPr>
          <a:xfrm>
            <a:off x="9804770" y="7342173"/>
            <a:ext cx="3192251" cy="421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3425" tIns="61700" rIns="123425" bIns="61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texto vertical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43"/>
          <p:cNvSpPr txBox="1">
            <a:spLocks noGrp="1"/>
          </p:cNvSpPr>
          <p:nvPr>
            <p:ph type="title"/>
          </p:nvPr>
        </p:nvSpPr>
        <p:spPr>
          <a:xfrm>
            <a:off x="684054" y="317232"/>
            <a:ext cx="12312968" cy="1320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3425" tIns="61700" rIns="123425" bIns="61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43"/>
          <p:cNvSpPr txBox="1">
            <a:spLocks noGrp="1"/>
          </p:cNvSpPr>
          <p:nvPr>
            <p:ph type="body" idx="1"/>
          </p:nvPr>
        </p:nvSpPr>
        <p:spPr>
          <a:xfrm rot="5400000">
            <a:off x="4226585" y="-1694151"/>
            <a:ext cx="5227906" cy="12312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3425" tIns="61700" rIns="123425" bIns="61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43"/>
          <p:cNvSpPr txBox="1">
            <a:spLocks noGrp="1"/>
          </p:cNvSpPr>
          <p:nvPr>
            <p:ph type="dt" idx="10"/>
          </p:nvPr>
        </p:nvSpPr>
        <p:spPr>
          <a:xfrm>
            <a:off x="684054" y="7342173"/>
            <a:ext cx="3192251" cy="421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3425" tIns="61700" rIns="123425" bIns="61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43"/>
          <p:cNvSpPr txBox="1">
            <a:spLocks noGrp="1"/>
          </p:cNvSpPr>
          <p:nvPr>
            <p:ph type="ftr" idx="11"/>
          </p:nvPr>
        </p:nvSpPr>
        <p:spPr>
          <a:xfrm>
            <a:off x="4674368" y="7342173"/>
            <a:ext cx="4332340" cy="421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3425" tIns="61700" rIns="123425" bIns="61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43"/>
          <p:cNvSpPr txBox="1">
            <a:spLocks noGrp="1"/>
          </p:cNvSpPr>
          <p:nvPr>
            <p:ph type="sldNum" idx="12"/>
          </p:nvPr>
        </p:nvSpPr>
        <p:spPr>
          <a:xfrm>
            <a:off x="9804770" y="7342173"/>
            <a:ext cx="3192251" cy="421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3425" tIns="61700" rIns="123425" bIns="61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vertical y texto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4"/>
          <p:cNvSpPr txBox="1">
            <a:spLocks noGrp="1"/>
          </p:cNvSpPr>
          <p:nvPr>
            <p:ph type="title"/>
          </p:nvPr>
        </p:nvSpPr>
        <p:spPr>
          <a:xfrm rot="5400000">
            <a:off x="13238944" y="1967966"/>
            <a:ext cx="7807935" cy="4605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3425" tIns="61700" rIns="123425" bIns="61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44"/>
          <p:cNvSpPr txBox="1">
            <a:spLocks noGrp="1"/>
          </p:cNvSpPr>
          <p:nvPr>
            <p:ph type="body" idx="1"/>
          </p:nvPr>
        </p:nvSpPr>
        <p:spPr>
          <a:xfrm rot="5400000">
            <a:off x="3913961" y="-2523512"/>
            <a:ext cx="7807935" cy="135884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3425" tIns="61700" rIns="123425" bIns="61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44"/>
          <p:cNvSpPr txBox="1">
            <a:spLocks noGrp="1"/>
          </p:cNvSpPr>
          <p:nvPr>
            <p:ph type="dt" idx="10"/>
          </p:nvPr>
        </p:nvSpPr>
        <p:spPr>
          <a:xfrm>
            <a:off x="684054" y="7342173"/>
            <a:ext cx="3192251" cy="421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3425" tIns="61700" rIns="123425" bIns="61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44"/>
          <p:cNvSpPr txBox="1">
            <a:spLocks noGrp="1"/>
          </p:cNvSpPr>
          <p:nvPr>
            <p:ph type="ftr" idx="11"/>
          </p:nvPr>
        </p:nvSpPr>
        <p:spPr>
          <a:xfrm>
            <a:off x="4674368" y="7342173"/>
            <a:ext cx="4332340" cy="421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3425" tIns="61700" rIns="123425" bIns="61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44"/>
          <p:cNvSpPr txBox="1">
            <a:spLocks noGrp="1"/>
          </p:cNvSpPr>
          <p:nvPr>
            <p:ph type="sldNum" idx="12"/>
          </p:nvPr>
        </p:nvSpPr>
        <p:spPr>
          <a:xfrm>
            <a:off x="9804770" y="7342173"/>
            <a:ext cx="3192251" cy="421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3425" tIns="61700" rIns="123425" bIns="61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5"/>
          <p:cNvSpPr txBox="1">
            <a:spLocks noGrp="1"/>
          </p:cNvSpPr>
          <p:nvPr>
            <p:ph type="title"/>
          </p:nvPr>
        </p:nvSpPr>
        <p:spPr>
          <a:xfrm>
            <a:off x="684054" y="317232"/>
            <a:ext cx="12312968" cy="1320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3425" tIns="61700" rIns="123425" bIns="61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5"/>
          <p:cNvSpPr txBox="1">
            <a:spLocks noGrp="1"/>
          </p:cNvSpPr>
          <p:nvPr>
            <p:ph type="body" idx="1"/>
          </p:nvPr>
        </p:nvSpPr>
        <p:spPr>
          <a:xfrm>
            <a:off x="684054" y="1848380"/>
            <a:ext cx="12312968" cy="52279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3425" tIns="61700" rIns="123425" bIns="61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35"/>
          <p:cNvSpPr txBox="1">
            <a:spLocks noGrp="1"/>
          </p:cNvSpPr>
          <p:nvPr>
            <p:ph type="dt" idx="10"/>
          </p:nvPr>
        </p:nvSpPr>
        <p:spPr>
          <a:xfrm>
            <a:off x="684054" y="7342173"/>
            <a:ext cx="3192251" cy="421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3425" tIns="61700" rIns="123425" bIns="61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5"/>
          <p:cNvSpPr txBox="1">
            <a:spLocks noGrp="1"/>
          </p:cNvSpPr>
          <p:nvPr>
            <p:ph type="ftr" idx="11"/>
          </p:nvPr>
        </p:nvSpPr>
        <p:spPr>
          <a:xfrm>
            <a:off x="4674368" y="7342173"/>
            <a:ext cx="4332340" cy="421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3425" tIns="61700" rIns="123425" bIns="61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5"/>
          <p:cNvSpPr txBox="1">
            <a:spLocks noGrp="1"/>
          </p:cNvSpPr>
          <p:nvPr>
            <p:ph type="sldNum" idx="12"/>
          </p:nvPr>
        </p:nvSpPr>
        <p:spPr>
          <a:xfrm>
            <a:off x="9804770" y="7342173"/>
            <a:ext cx="3192251" cy="421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3425" tIns="61700" rIns="123425" bIns="61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6"/>
          <p:cNvSpPr txBox="1">
            <a:spLocks noGrp="1"/>
          </p:cNvSpPr>
          <p:nvPr>
            <p:ph type="title"/>
          </p:nvPr>
        </p:nvSpPr>
        <p:spPr>
          <a:xfrm>
            <a:off x="1080711" y="5090378"/>
            <a:ext cx="11628914" cy="1573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3425" tIns="61700" rIns="123425" bIns="61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None/>
              <a:defRPr sz="54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36"/>
          <p:cNvSpPr txBox="1">
            <a:spLocks noGrp="1"/>
          </p:cNvSpPr>
          <p:nvPr>
            <p:ph type="body" idx="1"/>
          </p:nvPr>
        </p:nvSpPr>
        <p:spPr>
          <a:xfrm>
            <a:off x="1080711" y="3357523"/>
            <a:ext cx="11628914" cy="17328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3425" tIns="61700" rIns="123425" bIns="61700" anchor="b" anchorCtr="0">
            <a:normAutofit/>
          </a:bodyPr>
          <a:lstStyle>
            <a:lvl1pPr marL="457200" lvl="0" indent="-228600" algn="l">
              <a:spcBef>
                <a:spcPts val="540"/>
              </a:spcBef>
              <a:spcAft>
                <a:spcPts val="0"/>
              </a:spcAft>
              <a:buClr>
                <a:srgbClr val="888888"/>
              </a:buClr>
              <a:buSzPts val="2700"/>
              <a:buNone/>
              <a:defRPr sz="27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2200"/>
              <a:buNone/>
              <a:defRPr sz="22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380"/>
              </a:spcBef>
              <a:spcAft>
                <a:spcPts val="0"/>
              </a:spcAft>
              <a:buClr>
                <a:srgbClr val="888888"/>
              </a:buClr>
              <a:buSzPts val="1900"/>
              <a:buNone/>
              <a:defRPr sz="19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380"/>
              </a:spcBef>
              <a:spcAft>
                <a:spcPts val="0"/>
              </a:spcAft>
              <a:buClr>
                <a:srgbClr val="888888"/>
              </a:buClr>
              <a:buSzPts val="1900"/>
              <a:buNone/>
              <a:defRPr sz="19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380"/>
              </a:spcBef>
              <a:spcAft>
                <a:spcPts val="0"/>
              </a:spcAft>
              <a:buClr>
                <a:srgbClr val="888888"/>
              </a:buClr>
              <a:buSzPts val="1900"/>
              <a:buNone/>
              <a:defRPr sz="19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380"/>
              </a:spcBef>
              <a:spcAft>
                <a:spcPts val="0"/>
              </a:spcAft>
              <a:buClr>
                <a:srgbClr val="888888"/>
              </a:buClr>
              <a:buSzPts val="1900"/>
              <a:buNone/>
              <a:defRPr sz="19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380"/>
              </a:spcBef>
              <a:spcAft>
                <a:spcPts val="0"/>
              </a:spcAft>
              <a:buClr>
                <a:srgbClr val="888888"/>
              </a:buClr>
              <a:buSzPts val="1900"/>
              <a:buNone/>
              <a:defRPr sz="19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380"/>
              </a:spcBef>
              <a:spcAft>
                <a:spcPts val="0"/>
              </a:spcAft>
              <a:buClr>
                <a:srgbClr val="888888"/>
              </a:buClr>
              <a:buSzPts val="1900"/>
              <a:buNone/>
              <a:defRPr sz="19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36"/>
          <p:cNvSpPr txBox="1">
            <a:spLocks noGrp="1"/>
          </p:cNvSpPr>
          <p:nvPr>
            <p:ph type="dt" idx="10"/>
          </p:nvPr>
        </p:nvSpPr>
        <p:spPr>
          <a:xfrm>
            <a:off x="684054" y="7342173"/>
            <a:ext cx="3192251" cy="421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3425" tIns="61700" rIns="123425" bIns="61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36"/>
          <p:cNvSpPr txBox="1">
            <a:spLocks noGrp="1"/>
          </p:cNvSpPr>
          <p:nvPr>
            <p:ph type="ftr" idx="11"/>
          </p:nvPr>
        </p:nvSpPr>
        <p:spPr>
          <a:xfrm>
            <a:off x="4674368" y="7342173"/>
            <a:ext cx="4332340" cy="421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3425" tIns="61700" rIns="123425" bIns="61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36"/>
          <p:cNvSpPr txBox="1">
            <a:spLocks noGrp="1"/>
          </p:cNvSpPr>
          <p:nvPr>
            <p:ph type="sldNum" idx="12"/>
          </p:nvPr>
        </p:nvSpPr>
        <p:spPr>
          <a:xfrm>
            <a:off x="9804770" y="7342173"/>
            <a:ext cx="3192251" cy="421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3425" tIns="61700" rIns="123425" bIns="61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 objetos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37"/>
          <p:cNvSpPr txBox="1">
            <a:spLocks noGrp="1"/>
          </p:cNvSpPr>
          <p:nvPr>
            <p:ph type="title"/>
          </p:nvPr>
        </p:nvSpPr>
        <p:spPr>
          <a:xfrm>
            <a:off x="684054" y="317232"/>
            <a:ext cx="12312968" cy="1320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3425" tIns="61700" rIns="123425" bIns="61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37"/>
          <p:cNvSpPr txBox="1">
            <a:spLocks noGrp="1"/>
          </p:cNvSpPr>
          <p:nvPr>
            <p:ph type="body" idx="1"/>
          </p:nvPr>
        </p:nvSpPr>
        <p:spPr>
          <a:xfrm>
            <a:off x="1023707" y="2134438"/>
            <a:ext cx="9096965" cy="60402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3425" tIns="61700" rIns="123425" bIns="61700" anchor="t" anchorCtr="0">
            <a:normAutofit/>
          </a:bodyPr>
          <a:lstStyle>
            <a:lvl1pPr marL="457200" lvl="0" indent="-469900" algn="l">
              <a:spcBef>
                <a:spcPts val="760"/>
              </a:spcBef>
              <a:spcAft>
                <a:spcPts val="0"/>
              </a:spcAft>
              <a:buClr>
                <a:schemeClr val="dk1"/>
              </a:buClr>
              <a:buSzPts val="3800"/>
              <a:buChar char="•"/>
              <a:defRPr sz="3800"/>
            </a:lvl1pPr>
            <a:lvl2pPr marL="914400" lvl="1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–"/>
              <a:defRPr sz="3200"/>
            </a:lvl2pPr>
            <a:lvl3pPr marL="1371600" lvl="2" indent="-40005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 sz="2700"/>
            </a:lvl3pPr>
            <a:lvl4pPr marL="1828800" lvl="3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4pPr>
            <a:lvl5pPr marL="2286000" lvl="4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»"/>
              <a:defRPr sz="2400"/>
            </a:lvl5pPr>
            <a:lvl6pPr marL="2743200" lvl="5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6pPr>
            <a:lvl7pPr marL="3200400" lvl="6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7pPr>
            <a:lvl8pPr marL="3657600" lvl="7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8pPr>
            <a:lvl9pPr marL="4114800" lvl="8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9pPr>
          </a:lstStyle>
          <a:p>
            <a:endParaRPr/>
          </a:p>
        </p:txBody>
      </p:sp>
      <p:sp>
        <p:nvSpPr>
          <p:cNvPr id="36" name="Google Shape;36;p37"/>
          <p:cNvSpPr txBox="1">
            <a:spLocks noGrp="1"/>
          </p:cNvSpPr>
          <p:nvPr>
            <p:ph type="body" idx="2"/>
          </p:nvPr>
        </p:nvSpPr>
        <p:spPr>
          <a:xfrm>
            <a:off x="10348690" y="2134438"/>
            <a:ext cx="9096965" cy="60402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3425" tIns="61700" rIns="123425" bIns="61700" anchor="t" anchorCtr="0">
            <a:normAutofit/>
          </a:bodyPr>
          <a:lstStyle>
            <a:lvl1pPr marL="457200" lvl="0" indent="-469900" algn="l">
              <a:spcBef>
                <a:spcPts val="760"/>
              </a:spcBef>
              <a:spcAft>
                <a:spcPts val="0"/>
              </a:spcAft>
              <a:buClr>
                <a:schemeClr val="dk1"/>
              </a:buClr>
              <a:buSzPts val="3800"/>
              <a:buChar char="•"/>
              <a:defRPr sz="3800"/>
            </a:lvl1pPr>
            <a:lvl2pPr marL="914400" lvl="1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–"/>
              <a:defRPr sz="3200"/>
            </a:lvl2pPr>
            <a:lvl3pPr marL="1371600" lvl="2" indent="-40005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 sz="2700"/>
            </a:lvl3pPr>
            <a:lvl4pPr marL="1828800" lvl="3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4pPr>
            <a:lvl5pPr marL="2286000" lvl="4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»"/>
              <a:defRPr sz="2400"/>
            </a:lvl5pPr>
            <a:lvl6pPr marL="2743200" lvl="5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6pPr>
            <a:lvl7pPr marL="3200400" lvl="6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7pPr>
            <a:lvl8pPr marL="3657600" lvl="7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8pPr>
            <a:lvl9pPr marL="4114800" lvl="8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9pPr>
          </a:lstStyle>
          <a:p>
            <a:endParaRPr/>
          </a:p>
        </p:txBody>
      </p:sp>
      <p:sp>
        <p:nvSpPr>
          <p:cNvPr id="37" name="Google Shape;37;p37"/>
          <p:cNvSpPr txBox="1">
            <a:spLocks noGrp="1"/>
          </p:cNvSpPr>
          <p:nvPr>
            <p:ph type="dt" idx="10"/>
          </p:nvPr>
        </p:nvSpPr>
        <p:spPr>
          <a:xfrm>
            <a:off x="684054" y="7342173"/>
            <a:ext cx="3192251" cy="421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3425" tIns="61700" rIns="123425" bIns="61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37"/>
          <p:cNvSpPr txBox="1">
            <a:spLocks noGrp="1"/>
          </p:cNvSpPr>
          <p:nvPr>
            <p:ph type="ftr" idx="11"/>
          </p:nvPr>
        </p:nvSpPr>
        <p:spPr>
          <a:xfrm>
            <a:off x="4674368" y="7342173"/>
            <a:ext cx="4332340" cy="421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3425" tIns="61700" rIns="123425" bIns="61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37"/>
          <p:cNvSpPr txBox="1">
            <a:spLocks noGrp="1"/>
          </p:cNvSpPr>
          <p:nvPr>
            <p:ph type="sldNum" idx="12"/>
          </p:nvPr>
        </p:nvSpPr>
        <p:spPr>
          <a:xfrm>
            <a:off x="9804770" y="7342173"/>
            <a:ext cx="3192251" cy="421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3425" tIns="61700" rIns="123425" bIns="61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ció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8"/>
          <p:cNvSpPr txBox="1">
            <a:spLocks noGrp="1"/>
          </p:cNvSpPr>
          <p:nvPr>
            <p:ph type="title"/>
          </p:nvPr>
        </p:nvSpPr>
        <p:spPr>
          <a:xfrm>
            <a:off x="684054" y="317232"/>
            <a:ext cx="12312968" cy="1320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3425" tIns="61700" rIns="123425" bIns="61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9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38"/>
          <p:cNvSpPr txBox="1">
            <a:spLocks noGrp="1"/>
          </p:cNvSpPr>
          <p:nvPr>
            <p:ph type="body" idx="1"/>
          </p:nvPr>
        </p:nvSpPr>
        <p:spPr>
          <a:xfrm>
            <a:off x="684054" y="1773198"/>
            <a:ext cx="6044851" cy="738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3425" tIns="61700" rIns="123425" bIns="61700" anchor="b" anchorCtr="0">
            <a:normAutofit/>
          </a:bodyPr>
          <a:lstStyle>
            <a:lvl1pPr marL="457200" lvl="0" indent="-2286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 b="1"/>
            </a:lvl1pPr>
            <a:lvl2pPr marL="914400" lvl="1" indent="-22860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 b="1"/>
            </a:lvl2pPr>
            <a:lvl3pPr marL="1371600" lvl="2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3pPr>
            <a:lvl4pPr marL="1828800" lvl="3" indent="-22860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 b="1"/>
            </a:lvl4pPr>
            <a:lvl5pPr marL="2286000" lvl="4" indent="-22860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 b="1"/>
            </a:lvl5pPr>
            <a:lvl6pPr marL="2743200" lvl="5" indent="-22860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 b="1"/>
            </a:lvl6pPr>
            <a:lvl7pPr marL="3200400" lvl="6" indent="-22860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 b="1"/>
            </a:lvl7pPr>
            <a:lvl8pPr marL="3657600" lvl="7" indent="-22860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 b="1"/>
            </a:lvl8pPr>
            <a:lvl9pPr marL="4114800" lvl="8" indent="-22860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 b="1"/>
            </a:lvl9pPr>
          </a:lstStyle>
          <a:p>
            <a:endParaRPr/>
          </a:p>
        </p:txBody>
      </p:sp>
      <p:sp>
        <p:nvSpPr>
          <p:cNvPr id="43" name="Google Shape;43;p38"/>
          <p:cNvSpPr txBox="1">
            <a:spLocks noGrp="1"/>
          </p:cNvSpPr>
          <p:nvPr>
            <p:ph type="body" idx="2"/>
          </p:nvPr>
        </p:nvSpPr>
        <p:spPr>
          <a:xfrm>
            <a:off x="684054" y="2512182"/>
            <a:ext cx="6044851" cy="4564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3425" tIns="61700" rIns="123425" bIns="61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005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Char char="–"/>
              <a:defRPr sz="27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6830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Char char="–"/>
              <a:defRPr sz="2200"/>
            </a:lvl4pPr>
            <a:lvl5pPr marL="2286000" lvl="4" indent="-36830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Char char="»"/>
              <a:defRPr sz="2200"/>
            </a:lvl5pPr>
            <a:lvl6pPr marL="2743200" lvl="5" indent="-36830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 sz="2200"/>
            </a:lvl6pPr>
            <a:lvl7pPr marL="3200400" lvl="6" indent="-36830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 sz="2200"/>
            </a:lvl7pPr>
            <a:lvl8pPr marL="3657600" lvl="7" indent="-36830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 sz="2200"/>
            </a:lvl8pPr>
            <a:lvl9pPr marL="4114800" lvl="8" indent="-36830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 sz="2200"/>
            </a:lvl9pPr>
          </a:lstStyle>
          <a:p>
            <a:endParaRPr/>
          </a:p>
        </p:txBody>
      </p:sp>
      <p:sp>
        <p:nvSpPr>
          <p:cNvPr id="44" name="Google Shape;44;p38"/>
          <p:cNvSpPr txBox="1">
            <a:spLocks noGrp="1"/>
          </p:cNvSpPr>
          <p:nvPr>
            <p:ph type="body" idx="3"/>
          </p:nvPr>
        </p:nvSpPr>
        <p:spPr>
          <a:xfrm>
            <a:off x="6949797" y="1773198"/>
            <a:ext cx="6047225" cy="738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3425" tIns="61700" rIns="123425" bIns="61700" anchor="b" anchorCtr="0">
            <a:normAutofit/>
          </a:bodyPr>
          <a:lstStyle>
            <a:lvl1pPr marL="457200" lvl="0" indent="-2286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 b="1"/>
            </a:lvl1pPr>
            <a:lvl2pPr marL="914400" lvl="1" indent="-22860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 b="1"/>
            </a:lvl2pPr>
            <a:lvl3pPr marL="1371600" lvl="2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3pPr>
            <a:lvl4pPr marL="1828800" lvl="3" indent="-22860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 b="1"/>
            </a:lvl4pPr>
            <a:lvl5pPr marL="2286000" lvl="4" indent="-22860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 b="1"/>
            </a:lvl5pPr>
            <a:lvl6pPr marL="2743200" lvl="5" indent="-22860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 b="1"/>
            </a:lvl6pPr>
            <a:lvl7pPr marL="3200400" lvl="6" indent="-22860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 b="1"/>
            </a:lvl7pPr>
            <a:lvl8pPr marL="3657600" lvl="7" indent="-22860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 b="1"/>
            </a:lvl8pPr>
            <a:lvl9pPr marL="4114800" lvl="8" indent="-22860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 b="1"/>
            </a:lvl9pPr>
          </a:lstStyle>
          <a:p>
            <a:endParaRPr/>
          </a:p>
        </p:txBody>
      </p:sp>
      <p:sp>
        <p:nvSpPr>
          <p:cNvPr id="45" name="Google Shape;45;p38"/>
          <p:cNvSpPr txBox="1">
            <a:spLocks noGrp="1"/>
          </p:cNvSpPr>
          <p:nvPr>
            <p:ph type="body" idx="4"/>
          </p:nvPr>
        </p:nvSpPr>
        <p:spPr>
          <a:xfrm>
            <a:off x="6949797" y="2512182"/>
            <a:ext cx="6047225" cy="4564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3425" tIns="61700" rIns="123425" bIns="61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005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Char char="–"/>
              <a:defRPr sz="27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6830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Char char="–"/>
              <a:defRPr sz="2200"/>
            </a:lvl4pPr>
            <a:lvl5pPr marL="2286000" lvl="4" indent="-36830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Char char="»"/>
              <a:defRPr sz="2200"/>
            </a:lvl5pPr>
            <a:lvl6pPr marL="2743200" lvl="5" indent="-36830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 sz="2200"/>
            </a:lvl6pPr>
            <a:lvl7pPr marL="3200400" lvl="6" indent="-36830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 sz="2200"/>
            </a:lvl7pPr>
            <a:lvl8pPr marL="3657600" lvl="7" indent="-36830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 sz="2200"/>
            </a:lvl8pPr>
            <a:lvl9pPr marL="4114800" lvl="8" indent="-36830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 sz="2200"/>
            </a:lvl9pPr>
          </a:lstStyle>
          <a:p>
            <a:endParaRPr/>
          </a:p>
        </p:txBody>
      </p:sp>
      <p:sp>
        <p:nvSpPr>
          <p:cNvPr id="46" name="Google Shape;46;p38"/>
          <p:cNvSpPr txBox="1">
            <a:spLocks noGrp="1"/>
          </p:cNvSpPr>
          <p:nvPr>
            <p:ph type="dt" idx="10"/>
          </p:nvPr>
        </p:nvSpPr>
        <p:spPr>
          <a:xfrm>
            <a:off x="684054" y="7342173"/>
            <a:ext cx="3192251" cy="421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3425" tIns="61700" rIns="123425" bIns="61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38"/>
          <p:cNvSpPr txBox="1">
            <a:spLocks noGrp="1"/>
          </p:cNvSpPr>
          <p:nvPr>
            <p:ph type="ftr" idx="11"/>
          </p:nvPr>
        </p:nvSpPr>
        <p:spPr>
          <a:xfrm>
            <a:off x="4674368" y="7342173"/>
            <a:ext cx="4332340" cy="421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3425" tIns="61700" rIns="123425" bIns="61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38"/>
          <p:cNvSpPr txBox="1">
            <a:spLocks noGrp="1"/>
          </p:cNvSpPr>
          <p:nvPr>
            <p:ph type="sldNum" idx="12"/>
          </p:nvPr>
        </p:nvSpPr>
        <p:spPr>
          <a:xfrm>
            <a:off x="9804770" y="7342173"/>
            <a:ext cx="3192251" cy="421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3425" tIns="61700" rIns="123425" bIns="61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ólo el título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9"/>
          <p:cNvSpPr txBox="1">
            <a:spLocks noGrp="1"/>
          </p:cNvSpPr>
          <p:nvPr>
            <p:ph type="title"/>
          </p:nvPr>
        </p:nvSpPr>
        <p:spPr>
          <a:xfrm>
            <a:off x="684054" y="317232"/>
            <a:ext cx="12312968" cy="1320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3425" tIns="61700" rIns="123425" bIns="61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39"/>
          <p:cNvSpPr txBox="1">
            <a:spLocks noGrp="1"/>
          </p:cNvSpPr>
          <p:nvPr>
            <p:ph type="dt" idx="10"/>
          </p:nvPr>
        </p:nvSpPr>
        <p:spPr>
          <a:xfrm>
            <a:off x="684054" y="7342173"/>
            <a:ext cx="3192251" cy="421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3425" tIns="61700" rIns="123425" bIns="61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39"/>
          <p:cNvSpPr txBox="1">
            <a:spLocks noGrp="1"/>
          </p:cNvSpPr>
          <p:nvPr>
            <p:ph type="ftr" idx="11"/>
          </p:nvPr>
        </p:nvSpPr>
        <p:spPr>
          <a:xfrm>
            <a:off x="4674368" y="7342173"/>
            <a:ext cx="4332340" cy="421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3425" tIns="61700" rIns="123425" bIns="61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39"/>
          <p:cNvSpPr txBox="1">
            <a:spLocks noGrp="1"/>
          </p:cNvSpPr>
          <p:nvPr>
            <p:ph type="sldNum" idx="12"/>
          </p:nvPr>
        </p:nvSpPr>
        <p:spPr>
          <a:xfrm>
            <a:off x="9804770" y="7342173"/>
            <a:ext cx="3192251" cy="421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3425" tIns="61700" rIns="123425" bIns="61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40"/>
          <p:cNvSpPr txBox="1">
            <a:spLocks noGrp="1"/>
          </p:cNvSpPr>
          <p:nvPr>
            <p:ph type="dt" idx="10"/>
          </p:nvPr>
        </p:nvSpPr>
        <p:spPr>
          <a:xfrm>
            <a:off x="684054" y="7342173"/>
            <a:ext cx="3192251" cy="421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3425" tIns="61700" rIns="123425" bIns="61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40"/>
          <p:cNvSpPr txBox="1">
            <a:spLocks noGrp="1"/>
          </p:cNvSpPr>
          <p:nvPr>
            <p:ph type="ftr" idx="11"/>
          </p:nvPr>
        </p:nvSpPr>
        <p:spPr>
          <a:xfrm>
            <a:off x="4674368" y="7342173"/>
            <a:ext cx="4332340" cy="421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3425" tIns="61700" rIns="123425" bIns="61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40"/>
          <p:cNvSpPr txBox="1">
            <a:spLocks noGrp="1"/>
          </p:cNvSpPr>
          <p:nvPr>
            <p:ph type="sldNum" idx="12"/>
          </p:nvPr>
        </p:nvSpPr>
        <p:spPr>
          <a:xfrm>
            <a:off x="9804770" y="7342173"/>
            <a:ext cx="3192251" cy="421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3425" tIns="61700" rIns="123425" bIns="61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ido con título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1"/>
          <p:cNvSpPr txBox="1">
            <a:spLocks noGrp="1"/>
          </p:cNvSpPr>
          <p:nvPr>
            <p:ph type="title"/>
          </p:nvPr>
        </p:nvSpPr>
        <p:spPr>
          <a:xfrm>
            <a:off x="684055" y="315398"/>
            <a:ext cx="4500979" cy="1342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3425" tIns="61700" rIns="123425" bIns="61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Calibri"/>
              <a:buNone/>
              <a:defRPr sz="27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41"/>
          <p:cNvSpPr txBox="1">
            <a:spLocks noGrp="1"/>
          </p:cNvSpPr>
          <p:nvPr>
            <p:ph type="body" idx="1"/>
          </p:nvPr>
        </p:nvSpPr>
        <p:spPr>
          <a:xfrm>
            <a:off x="5348920" y="315399"/>
            <a:ext cx="7648101" cy="676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3425" tIns="61700" rIns="123425" bIns="61700" anchor="t" anchorCtr="0">
            <a:normAutofit/>
          </a:bodyPr>
          <a:lstStyle>
            <a:lvl1pPr marL="457200" lvl="0" indent="-501650" algn="l">
              <a:spcBef>
                <a:spcPts val="860"/>
              </a:spcBef>
              <a:spcAft>
                <a:spcPts val="0"/>
              </a:spcAft>
              <a:buClr>
                <a:schemeClr val="dk1"/>
              </a:buClr>
              <a:buSzPts val="4300"/>
              <a:buChar char="•"/>
              <a:defRPr sz="4300"/>
            </a:lvl1pPr>
            <a:lvl2pPr marL="914400" lvl="1" indent="-469900" algn="l">
              <a:spcBef>
                <a:spcPts val="760"/>
              </a:spcBef>
              <a:spcAft>
                <a:spcPts val="0"/>
              </a:spcAft>
              <a:buClr>
                <a:schemeClr val="dk1"/>
              </a:buClr>
              <a:buSzPts val="3800"/>
              <a:buChar char="–"/>
              <a:defRPr sz="3800"/>
            </a:lvl2pPr>
            <a:lvl3pPr marL="1371600" lvl="2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3pPr>
            <a:lvl4pPr marL="1828800" lvl="3" indent="-40005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Char char="–"/>
              <a:defRPr sz="2700"/>
            </a:lvl4pPr>
            <a:lvl5pPr marL="2286000" lvl="4" indent="-40005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Char char="»"/>
              <a:defRPr sz="2700"/>
            </a:lvl5pPr>
            <a:lvl6pPr marL="2743200" lvl="5" indent="-40005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 sz="2700"/>
            </a:lvl6pPr>
            <a:lvl7pPr marL="3200400" lvl="6" indent="-40005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 sz="2700"/>
            </a:lvl7pPr>
            <a:lvl8pPr marL="3657600" lvl="7" indent="-40005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 sz="2700"/>
            </a:lvl8pPr>
            <a:lvl9pPr marL="4114800" lvl="8" indent="-40005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 sz="2700"/>
            </a:lvl9pPr>
          </a:lstStyle>
          <a:p>
            <a:endParaRPr/>
          </a:p>
        </p:txBody>
      </p:sp>
      <p:sp>
        <p:nvSpPr>
          <p:cNvPr id="61" name="Google Shape;61;p41"/>
          <p:cNvSpPr txBox="1">
            <a:spLocks noGrp="1"/>
          </p:cNvSpPr>
          <p:nvPr>
            <p:ph type="body" idx="2"/>
          </p:nvPr>
        </p:nvSpPr>
        <p:spPr>
          <a:xfrm>
            <a:off x="684055" y="1657674"/>
            <a:ext cx="4500979" cy="5418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3425" tIns="61700" rIns="123425" bIns="61700" anchor="t" anchorCtr="0">
            <a:normAutofit/>
          </a:bodyPr>
          <a:lstStyle>
            <a:lvl1pPr marL="457200" lvl="0" indent="-228600" algn="l">
              <a:spcBef>
                <a:spcPts val="38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 sz="1900"/>
            </a:lvl1pPr>
            <a:lvl2pPr marL="914400" lvl="1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2pPr>
            <a:lvl3pPr marL="1371600" lvl="2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marL="1828800" lvl="3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marL="2286000" lvl="4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marL="2743200" lvl="5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marL="3200400" lvl="6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marL="3657600" lvl="7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marL="4114800" lvl="8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62" name="Google Shape;62;p41"/>
          <p:cNvSpPr txBox="1">
            <a:spLocks noGrp="1"/>
          </p:cNvSpPr>
          <p:nvPr>
            <p:ph type="dt" idx="10"/>
          </p:nvPr>
        </p:nvSpPr>
        <p:spPr>
          <a:xfrm>
            <a:off x="684054" y="7342173"/>
            <a:ext cx="3192251" cy="421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3425" tIns="61700" rIns="123425" bIns="61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41"/>
          <p:cNvSpPr txBox="1">
            <a:spLocks noGrp="1"/>
          </p:cNvSpPr>
          <p:nvPr>
            <p:ph type="ftr" idx="11"/>
          </p:nvPr>
        </p:nvSpPr>
        <p:spPr>
          <a:xfrm>
            <a:off x="4674368" y="7342173"/>
            <a:ext cx="4332340" cy="421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3425" tIns="61700" rIns="123425" bIns="61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41"/>
          <p:cNvSpPr txBox="1">
            <a:spLocks noGrp="1"/>
          </p:cNvSpPr>
          <p:nvPr>
            <p:ph type="sldNum" idx="12"/>
          </p:nvPr>
        </p:nvSpPr>
        <p:spPr>
          <a:xfrm>
            <a:off x="9804770" y="7342173"/>
            <a:ext cx="3192251" cy="421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3425" tIns="61700" rIns="123425" bIns="61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con título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2"/>
          <p:cNvSpPr txBox="1">
            <a:spLocks noGrp="1"/>
          </p:cNvSpPr>
          <p:nvPr>
            <p:ph type="title"/>
          </p:nvPr>
        </p:nvSpPr>
        <p:spPr>
          <a:xfrm>
            <a:off x="2681586" y="5545137"/>
            <a:ext cx="8208645" cy="654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3425" tIns="61700" rIns="123425" bIns="61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Calibri"/>
              <a:buNone/>
              <a:defRPr sz="27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42"/>
          <p:cNvSpPr>
            <a:spLocks noGrp="1"/>
          </p:cNvSpPr>
          <p:nvPr>
            <p:ph type="pic" idx="2"/>
          </p:nvPr>
        </p:nvSpPr>
        <p:spPr>
          <a:xfrm>
            <a:off x="2681586" y="707812"/>
            <a:ext cx="8208645" cy="475297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42"/>
          <p:cNvSpPr txBox="1">
            <a:spLocks noGrp="1"/>
          </p:cNvSpPr>
          <p:nvPr>
            <p:ph type="body" idx="1"/>
          </p:nvPr>
        </p:nvSpPr>
        <p:spPr>
          <a:xfrm>
            <a:off x="2681586" y="6199772"/>
            <a:ext cx="8208645" cy="929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3425" tIns="61700" rIns="123425" bIns="61700" anchor="t" anchorCtr="0">
            <a:normAutofit/>
          </a:bodyPr>
          <a:lstStyle>
            <a:lvl1pPr marL="457200" lvl="0" indent="-228600" algn="l">
              <a:spcBef>
                <a:spcPts val="38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 sz="1900"/>
            </a:lvl1pPr>
            <a:lvl2pPr marL="914400" lvl="1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2pPr>
            <a:lvl3pPr marL="1371600" lvl="2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marL="1828800" lvl="3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marL="2286000" lvl="4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marL="2743200" lvl="5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marL="3200400" lvl="6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marL="3657600" lvl="7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marL="4114800" lvl="8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69" name="Google Shape;69;p42"/>
          <p:cNvSpPr txBox="1">
            <a:spLocks noGrp="1"/>
          </p:cNvSpPr>
          <p:nvPr>
            <p:ph type="dt" idx="10"/>
          </p:nvPr>
        </p:nvSpPr>
        <p:spPr>
          <a:xfrm>
            <a:off x="684054" y="7342173"/>
            <a:ext cx="3192251" cy="421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3425" tIns="61700" rIns="123425" bIns="61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42"/>
          <p:cNvSpPr txBox="1">
            <a:spLocks noGrp="1"/>
          </p:cNvSpPr>
          <p:nvPr>
            <p:ph type="ftr" idx="11"/>
          </p:nvPr>
        </p:nvSpPr>
        <p:spPr>
          <a:xfrm>
            <a:off x="4674368" y="7342173"/>
            <a:ext cx="4332340" cy="421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3425" tIns="61700" rIns="123425" bIns="61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42"/>
          <p:cNvSpPr txBox="1">
            <a:spLocks noGrp="1"/>
          </p:cNvSpPr>
          <p:nvPr>
            <p:ph type="sldNum" idx="12"/>
          </p:nvPr>
        </p:nvSpPr>
        <p:spPr>
          <a:xfrm>
            <a:off x="9804770" y="7342173"/>
            <a:ext cx="3192251" cy="421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3425" tIns="61700" rIns="123425" bIns="61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13" Type="http://schemas.openxmlformats.org/officeDocument/2006/relationships/image" Target="../media/image1.png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3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3"/>
          <p:cNvSpPr txBox="1">
            <a:spLocks noGrp="1"/>
          </p:cNvSpPr>
          <p:nvPr>
            <p:ph type="title"/>
          </p:nvPr>
        </p:nvSpPr>
        <p:spPr>
          <a:xfrm>
            <a:off x="684054" y="317232"/>
            <a:ext cx="12312968" cy="1320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3425" tIns="61700" rIns="123425" bIns="61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900"/>
              <a:buFont typeface="Calibri"/>
              <a:buNone/>
              <a:defRPr sz="5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33"/>
          <p:cNvSpPr txBox="1">
            <a:spLocks noGrp="1"/>
          </p:cNvSpPr>
          <p:nvPr>
            <p:ph type="body" idx="1"/>
          </p:nvPr>
        </p:nvSpPr>
        <p:spPr>
          <a:xfrm>
            <a:off x="684054" y="1848380"/>
            <a:ext cx="12312968" cy="52279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3425" tIns="61700" rIns="123425" bIns="61700" anchor="t" anchorCtr="0">
            <a:normAutofit/>
          </a:bodyPr>
          <a:lstStyle>
            <a:lvl1pPr marL="457200" marR="0" lvl="0" indent="-501650" algn="l" rtl="0">
              <a:spcBef>
                <a:spcPts val="86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Arial"/>
              <a:buChar char="•"/>
              <a:defRPr sz="4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69900" algn="l" rtl="0">
              <a:spcBef>
                <a:spcPts val="76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Arial"/>
              <a:buChar char="–"/>
              <a:defRPr sz="3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400050" algn="l" rtl="0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–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400050" algn="l" rtl="0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»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00050" algn="l" rtl="0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00050" algn="l" rtl="0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00050" algn="l" rtl="0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00050" algn="l" rtl="0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33"/>
          <p:cNvSpPr txBox="1">
            <a:spLocks noGrp="1"/>
          </p:cNvSpPr>
          <p:nvPr>
            <p:ph type="dt" idx="10"/>
          </p:nvPr>
        </p:nvSpPr>
        <p:spPr>
          <a:xfrm>
            <a:off x="684054" y="7342173"/>
            <a:ext cx="3192251" cy="421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3425" tIns="61700" rIns="123425" bIns="61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33"/>
          <p:cNvSpPr txBox="1">
            <a:spLocks noGrp="1"/>
          </p:cNvSpPr>
          <p:nvPr>
            <p:ph type="ftr" idx="11"/>
          </p:nvPr>
        </p:nvSpPr>
        <p:spPr>
          <a:xfrm>
            <a:off x="4674368" y="7342173"/>
            <a:ext cx="4332340" cy="421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3425" tIns="61700" rIns="123425" bIns="61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33"/>
          <p:cNvSpPr txBox="1">
            <a:spLocks noGrp="1"/>
          </p:cNvSpPr>
          <p:nvPr>
            <p:ph type="sldNum" idx="12"/>
          </p:nvPr>
        </p:nvSpPr>
        <p:spPr>
          <a:xfrm>
            <a:off x="9804770" y="7342173"/>
            <a:ext cx="3192251" cy="421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3425" tIns="61700" rIns="123425" bIns="61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 /><Relationship Id="rId2" Type="http://schemas.openxmlformats.org/officeDocument/2006/relationships/notesSlide" Target="../notesSlides/notesSlide1.xml" /><Relationship Id="rId1" Type="http://schemas.openxmlformats.org/officeDocument/2006/relationships/slideLayout" Target="../slideLayouts/slideLayout1.xml" 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 /><Relationship Id="rId2" Type="http://schemas.openxmlformats.org/officeDocument/2006/relationships/notesSlide" Target="../notesSlides/notesSlide10.xml" /><Relationship Id="rId1" Type="http://schemas.openxmlformats.org/officeDocument/2006/relationships/slideLayout" Target="../slideLayouts/slideLayout1.xml" /><Relationship Id="rId4" Type="http://schemas.openxmlformats.org/officeDocument/2006/relationships/image" Target="../media/image15.png" 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 /><Relationship Id="rId2" Type="http://schemas.openxmlformats.org/officeDocument/2006/relationships/notesSlide" Target="../notesSlides/notesSlide11.xml" /><Relationship Id="rId1" Type="http://schemas.openxmlformats.org/officeDocument/2006/relationships/slideLayout" Target="../slideLayouts/slideLayout1.xml" /><Relationship Id="rId4" Type="http://schemas.openxmlformats.org/officeDocument/2006/relationships/image" Target="../media/image17.png" 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 /><Relationship Id="rId2" Type="http://schemas.openxmlformats.org/officeDocument/2006/relationships/notesSlide" Target="../notesSlides/notesSlide12.xml" /><Relationship Id="rId1" Type="http://schemas.openxmlformats.org/officeDocument/2006/relationships/slideLayout" Target="../slideLayouts/slideLayout1.xml" 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 /><Relationship Id="rId2" Type="http://schemas.openxmlformats.org/officeDocument/2006/relationships/notesSlide" Target="../notesSlides/notesSlide13.xml" /><Relationship Id="rId1" Type="http://schemas.openxmlformats.org/officeDocument/2006/relationships/slideLayout" Target="../slideLayouts/slideLayout1.xml" 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 /><Relationship Id="rId2" Type="http://schemas.openxmlformats.org/officeDocument/2006/relationships/notesSlide" Target="../notesSlides/notesSlide14.xml" /><Relationship Id="rId1" Type="http://schemas.openxmlformats.org/officeDocument/2006/relationships/slideLayout" Target="../slideLayouts/slideLayout1.xml" 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 /><Relationship Id="rId2" Type="http://schemas.openxmlformats.org/officeDocument/2006/relationships/notesSlide" Target="../notesSlides/notesSlide15.xml" /><Relationship Id="rId1" Type="http://schemas.openxmlformats.org/officeDocument/2006/relationships/slideLayout" Target="../slideLayouts/slideLayout1.xml" 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 /><Relationship Id="rId2" Type="http://schemas.openxmlformats.org/officeDocument/2006/relationships/notesSlide" Target="../notesSlides/notesSlide16.xml" /><Relationship Id="rId1" Type="http://schemas.openxmlformats.org/officeDocument/2006/relationships/slideLayout" Target="../slideLayouts/slideLayout1.xml" 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 /><Relationship Id="rId2" Type="http://schemas.openxmlformats.org/officeDocument/2006/relationships/notesSlide" Target="../notesSlides/notesSlide17.xml" /><Relationship Id="rId1" Type="http://schemas.openxmlformats.org/officeDocument/2006/relationships/slideLayout" Target="../slideLayouts/slideLayout1.xml" /><Relationship Id="rId5" Type="http://schemas.openxmlformats.org/officeDocument/2006/relationships/image" Target="../media/image25.png" /><Relationship Id="rId4" Type="http://schemas.openxmlformats.org/officeDocument/2006/relationships/image" Target="../media/image24.png" 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 /><Relationship Id="rId2" Type="http://schemas.openxmlformats.org/officeDocument/2006/relationships/notesSlide" Target="../notesSlides/notesSlide18.xml" /><Relationship Id="rId1" Type="http://schemas.openxmlformats.org/officeDocument/2006/relationships/slideLayout" Target="../slideLayouts/slideLayout1.xml" 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 /><Relationship Id="rId2" Type="http://schemas.openxmlformats.org/officeDocument/2006/relationships/notesSlide" Target="../notesSlides/notesSlide19.xml" /><Relationship Id="rId1" Type="http://schemas.openxmlformats.org/officeDocument/2006/relationships/slideLayout" Target="../slideLayouts/slideLayout1.xml" 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notesSlide" Target="../notesSlides/notesSlide2.xml" /><Relationship Id="rId1" Type="http://schemas.openxmlformats.org/officeDocument/2006/relationships/slideLayout" Target="../slideLayouts/slideLayout1.xml" 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 /><Relationship Id="rId2" Type="http://schemas.openxmlformats.org/officeDocument/2006/relationships/notesSlide" Target="../notesSlides/notesSlide20.xml" /><Relationship Id="rId1" Type="http://schemas.openxmlformats.org/officeDocument/2006/relationships/slideLayout" Target="../slideLayouts/slideLayout1.xml" 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 /><Relationship Id="rId2" Type="http://schemas.openxmlformats.org/officeDocument/2006/relationships/notesSlide" Target="../notesSlides/notesSlide21.xml" /><Relationship Id="rId1" Type="http://schemas.openxmlformats.org/officeDocument/2006/relationships/slideLayout" Target="../slideLayouts/slideLayout1.xml" 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 /><Relationship Id="rId2" Type="http://schemas.openxmlformats.org/officeDocument/2006/relationships/notesSlide" Target="../notesSlides/notesSlide22.xml" /><Relationship Id="rId1" Type="http://schemas.openxmlformats.org/officeDocument/2006/relationships/slideLayout" Target="../slideLayouts/slideLayout1.xml" 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 /><Relationship Id="rId2" Type="http://schemas.openxmlformats.org/officeDocument/2006/relationships/notesSlide" Target="../notesSlides/notesSlide23.xml" /><Relationship Id="rId1" Type="http://schemas.openxmlformats.org/officeDocument/2006/relationships/slideLayout" Target="../slideLayouts/slideLayout1.xml" 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 /><Relationship Id="rId2" Type="http://schemas.openxmlformats.org/officeDocument/2006/relationships/notesSlide" Target="../notesSlides/notesSlide24.xml" /><Relationship Id="rId1" Type="http://schemas.openxmlformats.org/officeDocument/2006/relationships/slideLayout" Target="../slideLayouts/slideLayout1.xml" 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 /><Relationship Id="rId2" Type="http://schemas.openxmlformats.org/officeDocument/2006/relationships/notesSlide" Target="../notesSlides/notesSlide25.xml" /><Relationship Id="rId1" Type="http://schemas.openxmlformats.org/officeDocument/2006/relationships/slideLayout" Target="../slideLayouts/slideLayout1.xml" 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 /><Relationship Id="rId1" Type="http://schemas.openxmlformats.org/officeDocument/2006/relationships/slideLayout" Target="../slideLayouts/slideLayout1.xml" 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 /><Relationship Id="rId2" Type="http://schemas.openxmlformats.org/officeDocument/2006/relationships/notesSlide" Target="../notesSlides/notesSlide27.xml" /><Relationship Id="rId1" Type="http://schemas.openxmlformats.org/officeDocument/2006/relationships/slideLayout" Target="../slideLayouts/slideLayout1.xml" 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 /><Relationship Id="rId2" Type="http://schemas.openxmlformats.org/officeDocument/2006/relationships/notesSlide" Target="../notesSlides/notesSlide3.xml" /><Relationship Id="rId1" Type="http://schemas.openxmlformats.org/officeDocument/2006/relationships/slideLayout" Target="../slideLayouts/slideLayout1.xml" 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 /><Relationship Id="rId2" Type="http://schemas.openxmlformats.org/officeDocument/2006/relationships/notesSlide" Target="../notesSlides/notesSlide4.xml" /><Relationship Id="rId1" Type="http://schemas.openxmlformats.org/officeDocument/2006/relationships/slideLayout" Target="../slideLayouts/slideLayout1.xml" /><Relationship Id="rId4" Type="http://schemas.openxmlformats.org/officeDocument/2006/relationships/image" Target="../media/image6.png" 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 /><Relationship Id="rId2" Type="http://schemas.openxmlformats.org/officeDocument/2006/relationships/notesSlide" Target="../notesSlides/notesSlide5.xml" /><Relationship Id="rId1" Type="http://schemas.openxmlformats.org/officeDocument/2006/relationships/slideLayout" Target="../slideLayouts/slideLayout1.xml" /><Relationship Id="rId4" Type="http://schemas.openxmlformats.org/officeDocument/2006/relationships/image" Target="../media/image8.png" 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 /><Relationship Id="rId2" Type="http://schemas.openxmlformats.org/officeDocument/2006/relationships/notesSlide" Target="../notesSlides/notesSlide6.xml" /><Relationship Id="rId1" Type="http://schemas.openxmlformats.org/officeDocument/2006/relationships/slideLayout" Target="../slideLayouts/slideLayout1.xml" 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 /><Relationship Id="rId2" Type="http://schemas.openxmlformats.org/officeDocument/2006/relationships/notesSlide" Target="../notesSlides/notesSlide7.xml" /><Relationship Id="rId1" Type="http://schemas.openxmlformats.org/officeDocument/2006/relationships/slideLayout" Target="../slideLayouts/slideLayout1.xml" 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 /><Relationship Id="rId2" Type="http://schemas.openxmlformats.org/officeDocument/2006/relationships/notesSlide" Target="../notesSlides/notesSlide8.xml" /><Relationship Id="rId1" Type="http://schemas.openxmlformats.org/officeDocument/2006/relationships/slideLayout" Target="../slideLayouts/slideLayout1.xml" /><Relationship Id="rId4" Type="http://schemas.openxmlformats.org/officeDocument/2006/relationships/image" Target="../media/image12.png" 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 /><Relationship Id="rId2" Type="http://schemas.openxmlformats.org/officeDocument/2006/relationships/notesSlide" Target="../notesSlides/notesSlide9.xml" /><Relationship Id="rId1" Type="http://schemas.openxmlformats.org/officeDocument/2006/relationships/slideLayout" Target="../slideLayouts/slideLayout1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/>
          <p:nvPr/>
        </p:nvSpPr>
        <p:spPr>
          <a:xfrm>
            <a:off x="8444613" y="1152500"/>
            <a:ext cx="4221798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3600" b="1" i="0" u="none" strike="noStrike" cap="none">
                <a:solidFill>
                  <a:srgbClr val="002060"/>
                </a:solidFill>
                <a:latin typeface="Cambria"/>
                <a:ea typeface="Cambria"/>
                <a:cs typeface="Cambria"/>
                <a:sym typeface="Cambria"/>
              </a:rPr>
              <a:t>FUENTES DE RELOJ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3"/>
          <p:cNvSpPr/>
          <p:nvPr/>
        </p:nvSpPr>
        <p:spPr>
          <a:xfrm>
            <a:off x="8136681" y="1008484"/>
            <a:ext cx="39129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3600" b="1">
                <a:solidFill>
                  <a:srgbClr val="002060"/>
                </a:solidFill>
                <a:latin typeface="Cambria"/>
                <a:ea typeface="Cambria"/>
                <a:cs typeface="Cambria"/>
                <a:sym typeface="Cambria"/>
              </a:rPr>
              <a:t>CONFIGURAR PLL</a:t>
            </a:r>
            <a:endParaRPr/>
          </a:p>
        </p:txBody>
      </p:sp>
      <p:grpSp>
        <p:nvGrpSpPr>
          <p:cNvPr id="162" name="Google Shape;162;p13"/>
          <p:cNvGrpSpPr/>
          <p:nvPr/>
        </p:nvGrpSpPr>
        <p:grpSpPr>
          <a:xfrm>
            <a:off x="1871949" y="2160545"/>
            <a:ext cx="9936928" cy="4608425"/>
            <a:chOff x="1223913" y="2160612"/>
            <a:chExt cx="6038850" cy="2833861"/>
          </a:xfrm>
        </p:grpSpPr>
        <p:pic>
          <p:nvPicPr>
            <p:cNvPr id="163" name="Google Shape;163;p1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223913" y="3384748"/>
              <a:ext cx="6038850" cy="1609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4" name="Google Shape;164;p13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257251" y="2160612"/>
              <a:ext cx="5972175" cy="11525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5" name="Google Shape;165;p13"/>
          <p:cNvSpPr/>
          <p:nvPr/>
        </p:nvSpPr>
        <p:spPr>
          <a:xfrm>
            <a:off x="3816201" y="4392860"/>
            <a:ext cx="432000" cy="9360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4"/>
          <p:cNvSpPr/>
          <p:nvPr/>
        </p:nvSpPr>
        <p:spPr>
          <a:xfrm>
            <a:off x="8136681" y="1008484"/>
            <a:ext cx="3912931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3600" b="1">
                <a:solidFill>
                  <a:srgbClr val="002060"/>
                </a:solidFill>
                <a:latin typeface="Cambria"/>
                <a:ea typeface="Cambria"/>
                <a:cs typeface="Cambria"/>
                <a:sym typeface="Cambria"/>
              </a:rPr>
              <a:t>CONFIGURAR PLL</a:t>
            </a:r>
            <a:endParaRPr/>
          </a:p>
        </p:txBody>
      </p:sp>
      <p:pic>
        <p:nvPicPr>
          <p:cNvPr id="171" name="Google Shape;171;p14"/>
          <p:cNvPicPr preferRelativeResize="0"/>
          <p:nvPr/>
        </p:nvPicPr>
        <p:blipFill rotWithShape="1">
          <a:blip r:embed="rId3">
            <a:alphaModFix/>
          </a:blip>
          <a:srcRect b="53986"/>
          <a:stretch/>
        </p:blipFill>
        <p:spPr>
          <a:xfrm>
            <a:off x="2016001" y="1800572"/>
            <a:ext cx="10436136" cy="10602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17675" y="3463351"/>
            <a:ext cx="8001000" cy="2771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5"/>
          <p:cNvSpPr/>
          <p:nvPr/>
        </p:nvSpPr>
        <p:spPr>
          <a:xfrm>
            <a:off x="8136681" y="1008484"/>
            <a:ext cx="3912931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3600" b="1">
                <a:solidFill>
                  <a:srgbClr val="002060"/>
                </a:solidFill>
                <a:latin typeface="Cambria"/>
                <a:ea typeface="Cambria"/>
                <a:cs typeface="Cambria"/>
                <a:sym typeface="Cambria"/>
              </a:rPr>
              <a:t>CONFIGURAR PLL</a:t>
            </a:r>
            <a:endParaRPr/>
          </a:p>
        </p:txBody>
      </p:sp>
      <p:pic>
        <p:nvPicPr>
          <p:cNvPr id="178" name="Google Shape;178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13116" y="2088604"/>
            <a:ext cx="10654842" cy="4680520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15"/>
          <p:cNvSpPr/>
          <p:nvPr/>
        </p:nvSpPr>
        <p:spPr>
          <a:xfrm>
            <a:off x="4896321" y="3312740"/>
            <a:ext cx="1224136" cy="485185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6"/>
          <p:cNvSpPr/>
          <p:nvPr/>
        </p:nvSpPr>
        <p:spPr>
          <a:xfrm>
            <a:off x="8136681" y="1008484"/>
            <a:ext cx="3912931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3600" b="1">
                <a:solidFill>
                  <a:srgbClr val="002060"/>
                </a:solidFill>
                <a:latin typeface="Cambria"/>
                <a:ea typeface="Cambria"/>
                <a:cs typeface="Cambria"/>
                <a:sym typeface="Cambria"/>
              </a:rPr>
              <a:t>CONFIGURAR PLL</a:t>
            </a:r>
            <a:endParaRPr/>
          </a:p>
        </p:txBody>
      </p:sp>
      <p:pic>
        <p:nvPicPr>
          <p:cNvPr id="185" name="Google Shape;185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30512" y="1944588"/>
            <a:ext cx="8020050" cy="5086350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16"/>
          <p:cNvSpPr/>
          <p:nvPr/>
        </p:nvSpPr>
        <p:spPr>
          <a:xfrm>
            <a:off x="6120457" y="3096715"/>
            <a:ext cx="1512168" cy="288033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7"/>
          <p:cNvSpPr/>
          <p:nvPr/>
        </p:nvSpPr>
        <p:spPr>
          <a:xfrm>
            <a:off x="8136681" y="1008484"/>
            <a:ext cx="3912931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3600" b="1">
                <a:solidFill>
                  <a:srgbClr val="002060"/>
                </a:solidFill>
                <a:latin typeface="Cambria"/>
                <a:ea typeface="Cambria"/>
                <a:cs typeface="Cambria"/>
                <a:sym typeface="Cambria"/>
              </a:rPr>
              <a:t>CONFIGURAR PLL</a:t>
            </a:r>
            <a:endParaRPr/>
          </a:p>
        </p:txBody>
      </p:sp>
      <p:pic>
        <p:nvPicPr>
          <p:cNvPr id="192" name="Google Shape;192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59917" y="2520652"/>
            <a:ext cx="11161240" cy="3335377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17"/>
          <p:cNvSpPr/>
          <p:nvPr/>
        </p:nvSpPr>
        <p:spPr>
          <a:xfrm>
            <a:off x="8580977" y="4608884"/>
            <a:ext cx="3084095" cy="36004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8"/>
          <p:cNvSpPr/>
          <p:nvPr/>
        </p:nvSpPr>
        <p:spPr>
          <a:xfrm>
            <a:off x="8136681" y="1008484"/>
            <a:ext cx="3912931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3600" b="1">
                <a:solidFill>
                  <a:srgbClr val="002060"/>
                </a:solidFill>
                <a:latin typeface="Cambria"/>
                <a:ea typeface="Cambria"/>
                <a:cs typeface="Cambria"/>
                <a:sym typeface="Cambria"/>
              </a:rPr>
              <a:t>CONFIGURAR PLL</a:t>
            </a:r>
            <a:endParaRPr/>
          </a:p>
        </p:txBody>
      </p:sp>
      <p:pic>
        <p:nvPicPr>
          <p:cNvPr id="199" name="Google Shape;199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65517" y="3024708"/>
            <a:ext cx="11150039" cy="2880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9"/>
          <p:cNvSpPr/>
          <p:nvPr/>
        </p:nvSpPr>
        <p:spPr>
          <a:xfrm>
            <a:off x="8136681" y="1008484"/>
            <a:ext cx="3912931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3600" b="1">
                <a:solidFill>
                  <a:srgbClr val="002060"/>
                </a:solidFill>
                <a:latin typeface="Cambria"/>
                <a:ea typeface="Cambria"/>
                <a:cs typeface="Cambria"/>
                <a:sym typeface="Cambria"/>
              </a:rPr>
              <a:t>CONFIGURAR PLL</a:t>
            </a:r>
            <a:endParaRPr/>
          </a:p>
        </p:txBody>
      </p:sp>
      <p:pic>
        <p:nvPicPr>
          <p:cNvPr id="205" name="Google Shape;205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39289" y="1944588"/>
            <a:ext cx="10802496" cy="48245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0"/>
          <p:cNvSpPr/>
          <p:nvPr/>
        </p:nvSpPr>
        <p:spPr>
          <a:xfrm>
            <a:off x="8136681" y="1008484"/>
            <a:ext cx="3912931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3600" b="1">
                <a:solidFill>
                  <a:srgbClr val="002060"/>
                </a:solidFill>
                <a:latin typeface="Cambria"/>
                <a:ea typeface="Cambria"/>
                <a:cs typeface="Cambria"/>
                <a:sym typeface="Cambria"/>
              </a:rPr>
              <a:t>CONFIGURAR PLL</a:t>
            </a:r>
            <a:endParaRPr/>
          </a:p>
        </p:txBody>
      </p:sp>
      <p:sp>
        <p:nvSpPr>
          <p:cNvPr id="211" name="Google Shape;211;p20"/>
          <p:cNvSpPr txBox="1"/>
          <p:nvPr/>
        </p:nvSpPr>
        <p:spPr>
          <a:xfrm>
            <a:off x="362416" y="2049851"/>
            <a:ext cx="12956241" cy="21269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62915" marR="0" lvl="0" indent="-462915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</a:pPr>
            <a:r>
              <a:rPr lang="es-CO" sz="3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Para una frecuencia de 168 MHz con HSE de 8MHz</a:t>
            </a:r>
            <a:endParaRPr/>
          </a:p>
          <a:p>
            <a:pPr marL="462915" marR="0" lvl="0" indent="-234315" algn="just" rtl="0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endParaRPr sz="3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62915" marR="0" lvl="0" indent="-234315" algn="just" rtl="0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endParaRPr sz="3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2" name="Google Shape;212;p20"/>
          <p:cNvSpPr txBox="1"/>
          <p:nvPr/>
        </p:nvSpPr>
        <p:spPr>
          <a:xfrm>
            <a:off x="863873" y="3113343"/>
            <a:ext cx="2933367" cy="71436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4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213" name="Google Shape;213;p20"/>
          <p:cNvSpPr txBox="1"/>
          <p:nvPr/>
        </p:nvSpPr>
        <p:spPr>
          <a:xfrm>
            <a:off x="863872" y="4320852"/>
            <a:ext cx="1837170" cy="714363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4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214" name="Google Shape;214;p20"/>
          <p:cNvSpPr txBox="1"/>
          <p:nvPr/>
        </p:nvSpPr>
        <p:spPr>
          <a:xfrm>
            <a:off x="863872" y="5616996"/>
            <a:ext cx="4438972" cy="77175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4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215" name="Google Shape;215;p20"/>
          <p:cNvSpPr txBox="1"/>
          <p:nvPr/>
        </p:nvSpPr>
        <p:spPr>
          <a:xfrm>
            <a:off x="8712745" y="3536022"/>
            <a:ext cx="1837170" cy="1569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PLLM = 8;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PLLN = 336;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PLLP = 2;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PLLQ=7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1"/>
          <p:cNvSpPr/>
          <p:nvPr/>
        </p:nvSpPr>
        <p:spPr>
          <a:xfrm>
            <a:off x="8136681" y="1008484"/>
            <a:ext cx="3912931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3600" b="1">
                <a:solidFill>
                  <a:srgbClr val="002060"/>
                </a:solidFill>
                <a:latin typeface="Cambria"/>
                <a:ea typeface="Cambria"/>
                <a:cs typeface="Cambria"/>
                <a:sym typeface="Cambria"/>
              </a:rPr>
              <a:t>CONFIGURAR PLL</a:t>
            </a:r>
            <a:endParaRPr/>
          </a:p>
        </p:txBody>
      </p:sp>
      <p:pic>
        <p:nvPicPr>
          <p:cNvPr id="221" name="Google Shape;221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22410" y="2376637"/>
            <a:ext cx="10836253" cy="4536504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21"/>
          <p:cNvSpPr/>
          <p:nvPr/>
        </p:nvSpPr>
        <p:spPr>
          <a:xfrm>
            <a:off x="1511945" y="5958165"/>
            <a:ext cx="4104456" cy="936104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2"/>
          <p:cNvSpPr/>
          <p:nvPr/>
        </p:nvSpPr>
        <p:spPr>
          <a:xfrm>
            <a:off x="8136681" y="1008484"/>
            <a:ext cx="3912931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3600" b="1">
                <a:solidFill>
                  <a:srgbClr val="002060"/>
                </a:solidFill>
                <a:latin typeface="Cambria"/>
                <a:ea typeface="Cambria"/>
                <a:cs typeface="Cambria"/>
                <a:sym typeface="Cambria"/>
              </a:rPr>
              <a:t>CONFIGURAR PLL</a:t>
            </a:r>
            <a:endParaRPr/>
          </a:p>
        </p:txBody>
      </p:sp>
      <p:pic>
        <p:nvPicPr>
          <p:cNvPr id="228" name="Google Shape;228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43993" y="1872580"/>
            <a:ext cx="9793088" cy="52473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"/>
          <p:cNvSpPr/>
          <p:nvPr/>
        </p:nvSpPr>
        <p:spPr>
          <a:xfrm>
            <a:off x="7477298" y="1152500"/>
            <a:ext cx="3662669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3600" b="1" i="0" u="none" strike="noStrike" cap="none">
                <a:solidFill>
                  <a:srgbClr val="002060"/>
                </a:solidFill>
                <a:latin typeface="Cambria"/>
                <a:ea typeface="Cambria"/>
                <a:cs typeface="Cambria"/>
                <a:sym typeface="Cambria"/>
              </a:rPr>
              <a:t>Fuentes de Reloj</a:t>
            </a:r>
            <a:endParaRPr/>
          </a:p>
        </p:txBody>
      </p:sp>
      <p:pic>
        <p:nvPicPr>
          <p:cNvPr id="94" name="Google Shape;94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23913" y="2376636"/>
            <a:ext cx="10729192" cy="25038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3"/>
          <p:cNvSpPr/>
          <p:nvPr/>
        </p:nvSpPr>
        <p:spPr>
          <a:xfrm>
            <a:off x="8136681" y="1008484"/>
            <a:ext cx="3912931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3600" b="1">
                <a:solidFill>
                  <a:srgbClr val="002060"/>
                </a:solidFill>
                <a:latin typeface="Cambria"/>
                <a:ea typeface="Cambria"/>
                <a:cs typeface="Cambria"/>
                <a:sym typeface="Cambria"/>
              </a:rPr>
              <a:t>CONFIGURAR PLL</a:t>
            </a:r>
            <a:endParaRPr/>
          </a:p>
        </p:txBody>
      </p:sp>
      <p:pic>
        <p:nvPicPr>
          <p:cNvPr id="234" name="Google Shape;234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1082" y="2592660"/>
            <a:ext cx="11958910" cy="18722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5"/>
          <p:cNvSpPr/>
          <p:nvPr/>
        </p:nvSpPr>
        <p:spPr>
          <a:xfrm>
            <a:off x="8136681" y="1008484"/>
            <a:ext cx="3912931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3600" b="1">
                <a:solidFill>
                  <a:srgbClr val="002060"/>
                </a:solidFill>
                <a:latin typeface="Cambria"/>
                <a:ea typeface="Cambria"/>
                <a:cs typeface="Cambria"/>
                <a:sym typeface="Cambria"/>
              </a:rPr>
              <a:t>CONFIGURAR PLL</a:t>
            </a:r>
            <a:endParaRPr/>
          </a:p>
        </p:txBody>
      </p:sp>
      <p:sp>
        <p:nvSpPr>
          <p:cNvPr id="240" name="Google Shape;240;p25"/>
          <p:cNvSpPr txBox="1"/>
          <p:nvPr/>
        </p:nvSpPr>
        <p:spPr>
          <a:xfrm>
            <a:off x="362416" y="2049851"/>
            <a:ext cx="12956241" cy="21269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62915" marR="0" lvl="0" indent="-462915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</a:pPr>
            <a:r>
              <a:rPr lang="es-CO" sz="3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Después de configurar encendemos</a:t>
            </a:r>
            <a:endParaRPr/>
          </a:p>
          <a:p>
            <a:pPr marL="462915" marR="0" lvl="0" indent="-234315" algn="just" rtl="0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endParaRPr sz="3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62915" marR="0" lvl="0" indent="-234315" algn="just" rtl="0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endParaRPr sz="3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41" name="Google Shape;241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3437" y="2736676"/>
            <a:ext cx="11593288" cy="4637315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25"/>
          <p:cNvSpPr/>
          <p:nvPr/>
        </p:nvSpPr>
        <p:spPr>
          <a:xfrm>
            <a:off x="5349056" y="5161380"/>
            <a:ext cx="1440160" cy="904292"/>
          </a:xfrm>
          <a:prstGeom prst="rect">
            <a:avLst/>
          </a:prstGeom>
          <a:noFill/>
          <a:ln w="38100" cap="flat" cmpd="sng">
            <a:solidFill>
              <a:srgbClr val="EA09F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6"/>
          <p:cNvSpPr/>
          <p:nvPr/>
        </p:nvSpPr>
        <p:spPr>
          <a:xfrm>
            <a:off x="8136681" y="1008484"/>
            <a:ext cx="3912931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3600" b="1">
                <a:solidFill>
                  <a:srgbClr val="002060"/>
                </a:solidFill>
                <a:latin typeface="Cambria"/>
                <a:ea typeface="Cambria"/>
                <a:cs typeface="Cambria"/>
                <a:sym typeface="Cambria"/>
              </a:rPr>
              <a:t>CONFIGURAR PLL</a:t>
            </a:r>
            <a:endParaRPr/>
          </a:p>
        </p:txBody>
      </p:sp>
      <p:sp>
        <p:nvSpPr>
          <p:cNvPr id="248" name="Google Shape;248;p26"/>
          <p:cNvSpPr txBox="1"/>
          <p:nvPr/>
        </p:nvSpPr>
        <p:spPr>
          <a:xfrm>
            <a:off x="362416" y="2049851"/>
            <a:ext cx="12956241" cy="21269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62915" marR="0" lvl="0" indent="-462915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</a:pPr>
            <a:r>
              <a:rPr lang="es-CO" sz="3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 latencia</a:t>
            </a:r>
            <a:endParaRPr/>
          </a:p>
          <a:p>
            <a:pPr marL="462915" marR="0" lvl="0" indent="-234315" algn="just" rtl="0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endParaRPr sz="3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62915" marR="0" lvl="0" indent="-234315" algn="just" rtl="0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endParaRPr sz="3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49" name="Google Shape;249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1865" y="2952700"/>
            <a:ext cx="10173845" cy="13731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7"/>
          <p:cNvSpPr/>
          <p:nvPr/>
        </p:nvSpPr>
        <p:spPr>
          <a:xfrm>
            <a:off x="8136681" y="1008484"/>
            <a:ext cx="3912931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3600" b="1">
                <a:solidFill>
                  <a:srgbClr val="002060"/>
                </a:solidFill>
                <a:latin typeface="Cambria"/>
                <a:ea typeface="Cambria"/>
                <a:cs typeface="Cambria"/>
                <a:sym typeface="Cambria"/>
              </a:rPr>
              <a:t>CONFIGURAR PLL</a:t>
            </a:r>
            <a:endParaRPr/>
          </a:p>
        </p:txBody>
      </p:sp>
      <p:sp>
        <p:nvSpPr>
          <p:cNvPr id="255" name="Google Shape;255;p27"/>
          <p:cNvSpPr txBox="1"/>
          <p:nvPr/>
        </p:nvSpPr>
        <p:spPr>
          <a:xfrm>
            <a:off x="362416" y="2049851"/>
            <a:ext cx="12956241" cy="21269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62915" marR="0" lvl="0" indent="-462915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</a:pPr>
            <a:r>
              <a:rPr lang="es-CO" sz="3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 latencia</a:t>
            </a:r>
            <a:endParaRPr/>
          </a:p>
          <a:p>
            <a:pPr marL="462915" marR="0" lvl="0" indent="-234315" algn="just" rtl="0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endParaRPr sz="3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62915" marR="0" lvl="0" indent="-234315" algn="just" rtl="0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endParaRPr sz="3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56" name="Google Shape;256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00177" y="2736676"/>
            <a:ext cx="9217024" cy="4790577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27"/>
          <p:cNvSpPr/>
          <p:nvPr/>
        </p:nvSpPr>
        <p:spPr>
          <a:xfrm>
            <a:off x="3744193" y="3960812"/>
            <a:ext cx="3672408" cy="3456383"/>
          </a:xfrm>
          <a:prstGeom prst="rect">
            <a:avLst/>
          </a:prstGeom>
          <a:noFill/>
          <a:ln w="38100" cap="flat" cmpd="sng">
            <a:solidFill>
              <a:srgbClr val="EA09F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8"/>
          <p:cNvSpPr/>
          <p:nvPr/>
        </p:nvSpPr>
        <p:spPr>
          <a:xfrm>
            <a:off x="8136681" y="1008484"/>
            <a:ext cx="3912931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3600" b="1">
                <a:solidFill>
                  <a:srgbClr val="002060"/>
                </a:solidFill>
                <a:latin typeface="Cambria"/>
                <a:ea typeface="Cambria"/>
                <a:cs typeface="Cambria"/>
                <a:sym typeface="Cambria"/>
              </a:rPr>
              <a:t>CONFIGURAR PLL</a:t>
            </a:r>
            <a:endParaRPr/>
          </a:p>
        </p:txBody>
      </p:sp>
      <p:pic>
        <p:nvPicPr>
          <p:cNvPr id="263" name="Google Shape;263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27561" y="2232620"/>
            <a:ext cx="11025952" cy="4464496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28"/>
          <p:cNvSpPr/>
          <p:nvPr/>
        </p:nvSpPr>
        <p:spPr>
          <a:xfrm>
            <a:off x="5328369" y="5814757"/>
            <a:ext cx="720080" cy="904292"/>
          </a:xfrm>
          <a:prstGeom prst="rect">
            <a:avLst/>
          </a:prstGeom>
          <a:noFill/>
          <a:ln w="38100" cap="flat" cmpd="sng">
            <a:solidFill>
              <a:srgbClr val="EA09F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5" name="Google Shape;265;p28"/>
          <p:cNvSpPr/>
          <p:nvPr/>
        </p:nvSpPr>
        <p:spPr>
          <a:xfrm>
            <a:off x="9373065" y="5827561"/>
            <a:ext cx="2868071" cy="904292"/>
          </a:xfrm>
          <a:prstGeom prst="rect">
            <a:avLst/>
          </a:prstGeom>
          <a:noFill/>
          <a:ln w="38100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9"/>
          <p:cNvSpPr/>
          <p:nvPr/>
        </p:nvSpPr>
        <p:spPr>
          <a:xfrm>
            <a:off x="8136681" y="1008484"/>
            <a:ext cx="3912931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3600" b="1">
                <a:solidFill>
                  <a:srgbClr val="002060"/>
                </a:solidFill>
                <a:latin typeface="Cambria"/>
                <a:ea typeface="Cambria"/>
                <a:cs typeface="Cambria"/>
                <a:sym typeface="Cambria"/>
              </a:rPr>
              <a:t>CONFIGURAR PLL</a:t>
            </a:r>
            <a:endParaRPr/>
          </a:p>
        </p:txBody>
      </p:sp>
      <p:sp>
        <p:nvSpPr>
          <p:cNvPr id="271" name="Google Shape;271;p29"/>
          <p:cNvSpPr txBox="1"/>
          <p:nvPr/>
        </p:nvSpPr>
        <p:spPr>
          <a:xfrm>
            <a:off x="362416" y="2049851"/>
            <a:ext cx="12956241" cy="21269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62915" marR="0" lvl="0" indent="-462915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</a:pPr>
            <a:r>
              <a:rPr lang="es-CO" sz="3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Ahora escoger PLL como fuente de reloj</a:t>
            </a:r>
            <a:endParaRPr/>
          </a:p>
          <a:p>
            <a:pPr marL="462915" marR="0" lvl="0" indent="-234315" algn="just" rtl="0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endParaRPr sz="3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62915" marR="0" lvl="0" indent="-234315" algn="just" rtl="0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endParaRPr sz="3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72" name="Google Shape;272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3800" y="2736676"/>
            <a:ext cx="11713473" cy="486191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29"/>
          <p:cNvSpPr/>
          <p:nvPr/>
        </p:nvSpPr>
        <p:spPr>
          <a:xfrm>
            <a:off x="11064920" y="6752497"/>
            <a:ext cx="1440160" cy="792088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1"/>
          <p:cNvSpPr/>
          <p:nvPr/>
        </p:nvSpPr>
        <p:spPr>
          <a:xfrm>
            <a:off x="8136681" y="1008484"/>
            <a:ext cx="3912931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3600" b="1">
                <a:solidFill>
                  <a:srgbClr val="002060"/>
                </a:solidFill>
                <a:latin typeface="Cambria"/>
                <a:ea typeface="Cambria"/>
                <a:cs typeface="Cambria"/>
                <a:sym typeface="Cambria"/>
              </a:rPr>
              <a:t>CONFIGURAR PLL</a:t>
            </a:r>
            <a:endParaRPr/>
          </a:p>
        </p:txBody>
      </p:sp>
      <p:sp>
        <p:nvSpPr>
          <p:cNvPr id="279" name="Google Shape;279;p31"/>
          <p:cNvSpPr txBox="1"/>
          <p:nvPr/>
        </p:nvSpPr>
        <p:spPr>
          <a:xfrm>
            <a:off x="287809" y="1872580"/>
            <a:ext cx="12529392" cy="51706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30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RCC</a:t>
            </a:r>
            <a:r>
              <a:rPr lang="es-CO" sz="3000" b="1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-&gt;</a:t>
            </a:r>
            <a:r>
              <a:rPr lang="es-CO" sz="30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CR </a:t>
            </a:r>
            <a:r>
              <a:rPr lang="es-CO" sz="3000" b="1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|=</a:t>
            </a:r>
            <a:r>
              <a:rPr lang="es-CO" sz="30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CO" sz="30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RCC_CR_HSEON</a:t>
            </a:r>
            <a:r>
              <a:rPr lang="es-CO" sz="3000" b="1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r>
              <a:rPr lang="es-CO" sz="30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3000" b="1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while</a:t>
            </a:r>
            <a:r>
              <a:rPr lang="es-CO" sz="30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CO" sz="3000" b="1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(!(</a:t>
            </a:r>
            <a:r>
              <a:rPr lang="es-CO" sz="30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RCC</a:t>
            </a:r>
            <a:r>
              <a:rPr lang="es-CO" sz="3000" b="1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-&gt;</a:t>
            </a:r>
            <a:r>
              <a:rPr lang="es-CO" sz="30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CR </a:t>
            </a:r>
            <a:r>
              <a:rPr lang="es-CO" sz="3000" b="1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&amp;</a:t>
            </a:r>
            <a:r>
              <a:rPr lang="es-CO" sz="30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CO" sz="30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RCC_CR_HSERDY</a:t>
            </a:r>
            <a:r>
              <a:rPr lang="es-CO" sz="3000" b="1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));</a:t>
            </a:r>
            <a:r>
              <a:rPr lang="es-CO" sz="30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30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RCC</a:t>
            </a:r>
            <a:r>
              <a:rPr lang="es-CO" sz="3000" b="1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-&gt;</a:t>
            </a:r>
            <a:r>
              <a:rPr lang="es-CO" sz="30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APB1ENR </a:t>
            </a:r>
            <a:r>
              <a:rPr lang="es-CO" sz="3000" b="1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|=</a:t>
            </a:r>
            <a:r>
              <a:rPr lang="es-CO" sz="30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CO" sz="30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RCC_APB1ENR_PWREN</a:t>
            </a:r>
            <a:r>
              <a:rPr lang="es-CO" sz="3000" b="1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r>
              <a:rPr lang="es-CO" sz="30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30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FLASH</a:t>
            </a:r>
            <a:r>
              <a:rPr lang="es-CO" sz="3000" b="1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-&gt;</a:t>
            </a:r>
            <a:r>
              <a:rPr lang="es-CO" sz="30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ACR </a:t>
            </a:r>
            <a:r>
              <a:rPr lang="es-CO" sz="3000" b="1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|=</a:t>
            </a:r>
            <a:r>
              <a:rPr lang="es-CO" sz="30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CO" sz="30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FLASH_ACR_ARTEN </a:t>
            </a:r>
            <a:r>
              <a:rPr lang="es-CO" sz="3000" b="1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|</a:t>
            </a:r>
            <a:r>
              <a:rPr lang="es-CO" sz="30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FLASH_ACR_LATENCY_5WS</a:t>
            </a:r>
            <a:r>
              <a:rPr lang="es-CO" sz="3000" b="1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r>
              <a:rPr lang="es-CO" sz="30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CO" sz="30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RCC</a:t>
            </a:r>
            <a:r>
              <a:rPr lang="es-CO" sz="3000" b="1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-&gt;</a:t>
            </a:r>
            <a:r>
              <a:rPr lang="es-CO" sz="30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CFGR </a:t>
            </a:r>
            <a:r>
              <a:rPr lang="es-CO" sz="3000" b="1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|=</a:t>
            </a:r>
            <a:r>
              <a:rPr lang="es-CO" sz="30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CO" sz="30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RCC_CFGR_PPRE1_DIV4 </a:t>
            </a:r>
            <a:r>
              <a:rPr lang="es-CO" sz="3000" b="1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|</a:t>
            </a:r>
            <a:r>
              <a:rPr lang="es-CO" sz="30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RCC_CFGR_PPRE2_DIV2</a:t>
            </a:r>
            <a:r>
              <a:rPr lang="es-CO" sz="3000" b="1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r>
              <a:rPr lang="es-CO" sz="30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30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RCC</a:t>
            </a:r>
            <a:r>
              <a:rPr lang="es-CO" sz="3000" b="1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-&gt;</a:t>
            </a:r>
            <a:r>
              <a:rPr lang="es-CO" sz="30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PLLCFGR </a:t>
            </a:r>
            <a:r>
              <a:rPr lang="es-CO" sz="3000" b="1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-CO" sz="30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CO" sz="3000" b="1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-CO" sz="30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PLL_M </a:t>
            </a:r>
            <a:r>
              <a:rPr lang="es-CO" sz="3000" b="1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&lt;&lt;</a:t>
            </a:r>
            <a:r>
              <a:rPr lang="es-CO" sz="30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s-CO" sz="3000" b="1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s-CO" sz="30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CO" sz="3000" b="1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|</a:t>
            </a:r>
            <a:r>
              <a:rPr lang="es-CO" sz="30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CO" sz="3000" b="1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-CO" sz="30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PLL_N </a:t>
            </a:r>
            <a:r>
              <a:rPr lang="es-CO" sz="3000" b="1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&lt;&lt;</a:t>
            </a:r>
            <a:r>
              <a:rPr lang="es-CO" sz="30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6</a:t>
            </a:r>
            <a:r>
              <a:rPr lang="es-CO" sz="3000" b="1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s-CO" sz="30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CO" sz="3000" b="1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|</a:t>
            </a:r>
            <a:r>
              <a:rPr lang="es-CO" sz="30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CO" sz="3000" b="1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-CO" sz="30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PLL_P </a:t>
            </a:r>
            <a:r>
              <a:rPr lang="es-CO" sz="3000" b="1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&lt;&lt;</a:t>
            </a:r>
            <a:r>
              <a:rPr lang="es-CO" sz="30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16</a:t>
            </a:r>
            <a:r>
              <a:rPr lang="es-CO" sz="3000" b="1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s-CO" sz="30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CO" sz="3000" b="1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|</a:t>
            </a:r>
            <a:r>
              <a:rPr lang="es-CO" sz="30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CO" sz="3000" b="1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-CO" sz="30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RCC_PLLCFGR_PLLSRC_HSE</a:t>
            </a:r>
            <a:r>
              <a:rPr lang="es-CO" sz="3000" b="1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r>
              <a:rPr lang="es-CO" sz="30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30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RCC</a:t>
            </a:r>
            <a:r>
              <a:rPr lang="es-CO" sz="3000" b="1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-&gt;</a:t>
            </a:r>
            <a:r>
              <a:rPr lang="es-CO" sz="30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CR </a:t>
            </a:r>
            <a:r>
              <a:rPr lang="es-CO" sz="3000" b="1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|=</a:t>
            </a:r>
            <a:r>
              <a:rPr lang="es-CO" sz="30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CO" sz="30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RCC_CR_PLLON</a:t>
            </a:r>
            <a:r>
              <a:rPr lang="es-CO" sz="3000" b="1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r>
              <a:rPr lang="es-CO" sz="30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3000" b="1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while</a:t>
            </a:r>
            <a:r>
              <a:rPr lang="es-CO" sz="30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CO" sz="3000" b="1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(!(</a:t>
            </a:r>
            <a:r>
              <a:rPr lang="es-CO" sz="30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RCC</a:t>
            </a:r>
            <a:r>
              <a:rPr lang="es-CO" sz="3000" b="1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-&gt;</a:t>
            </a:r>
            <a:r>
              <a:rPr lang="es-CO" sz="30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CR </a:t>
            </a:r>
            <a:r>
              <a:rPr lang="es-CO" sz="3000" b="1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&amp;</a:t>
            </a:r>
            <a:r>
              <a:rPr lang="es-CO" sz="30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CO" sz="30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RCC_CR_PLLRDY</a:t>
            </a:r>
            <a:r>
              <a:rPr lang="es-CO" sz="3000" b="1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));</a:t>
            </a:r>
            <a:r>
              <a:rPr lang="es-CO" sz="30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30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RCC</a:t>
            </a:r>
            <a:r>
              <a:rPr lang="es-CO" sz="3000" b="1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-&gt;</a:t>
            </a:r>
            <a:r>
              <a:rPr lang="es-CO" sz="30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CFGR </a:t>
            </a:r>
            <a:r>
              <a:rPr lang="es-CO" sz="3000" b="1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|=</a:t>
            </a:r>
            <a:r>
              <a:rPr lang="es-CO" sz="30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CO" sz="30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RCC_CFGR_SW_PLL</a:t>
            </a:r>
            <a:r>
              <a:rPr lang="es-CO" sz="3000" b="1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30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2"/>
          <p:cNvSpPr txBox="1"/>
          <p:nvPr/>
        </p:nvSpPr>
        <p:spPr>
          <a:xfrm>
            <a:off x="1727969" y="527075"/>
            <a:ext cx="11953106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0" rIns="45000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5000" b="1">
                <a:solidFill>
                  <a:srgbClr val="002060"/>
                </a:solidFill>
                <a:latin typeface="Cambria"/>
                <a:ea typeface="Cambria"/>
                <a:cs typeface="Cambria"/>
                <a:sym typeface="Cambria"/>
              </a:rPr>
              <a:t>G R A C I A S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"/>
          <p:cNvSpPr/>
          <p:nvPr/>
        </p:nvSpPr>
        <p:spPr>
          <a:xfrm>
            <a:off x="7477298" y="1152500"/>
            <a:ext cx="3662669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3600" b="1" i="0" u="none" strike="noStrike" cap="none">
                <a:solidFill>
                  <a:srgbClr val="002060"/>
                </a:solidFill>
                <a:latin typeface="Cambria"/>
                <a:ea typeface="Cambria"/>
                <a:cs typeface="Cambria"/>
                <a:sym typeface="Cambria"/>
              </a:rPr>
              <a:t>Fuentes de Reloj</a:t>
            </a:r>
            <a:endParaRPr/>
          </a:p>
        </p:txBody>
      </p:sp>
      <p:grpSp>
        <p:nvGrpSpPr>
          <p:cNvPr id="100" name="Google Shape;100;p3"/>
          <p:cNvGrpSpPr/>
          <p:nvPr/>
        </p:nvGrpSpPr>
        <p:grpSpPr>
          <a:xfrm>
            <a:off x="2328841" y="2306613"/>
            <a:ext cx="9007496" cy="3302024"/>
            <a:chOff x="2328841" y="2306613"/>
            <a:chExt cx="9007496" cy="3302024"/>
          </a:xfrm>
        </p:grpSpPr>
        <p:pic>
          <p:nvPicPr>
            <p:cNvPr id="101" name="Google Shape;101;p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344737" y="2312987"/>
              <a:ext cx="8991600" cy="32956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2" name="Google Shape;102;p3"/>
            <p:cNvSpPr/>
            <p:nvPr/>
          </p:nvSpPr>
          <p:spPr>
            <a:xfrm>
              <a:off x="8496720" y="2306613"/>
              <a:ext cx="1512169" cy="2086247"/>
            </a:xfrm>
            <a:prstGeom prst="rect">
              <a:avLst/>
            </a:prstGeom>
            <a:noFill/>
            <a:ln w="254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Google Shape;103;p3"/>
            <p:cNvSpPr/>
            <p:nvPr/>
          </p:nvSpPr>
          <p:spPr>
            <a:xfrm>
              <a:off x="3960218" y="3672780"/>
              <a:ext cx="1224136" cy="463860"/>
            </a:xfrm>
            <a:prstGeom prst="rect">
              <a:avLst/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Google Shape;104;p3"/>
            <p:cNvSpPr/>
            <p:nvPr/>
          </p:nvSpPr>
          <p:spPr>
            <a:xfrm>
              <a:off x="2448048" y="2345910"/>
              <a:ext cx="1512169" cy="894821"/>
            </a:xfrm>
            <a:prstGeom prst="rect">
              <a:avLst/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Google Shape;105;p3"/>
            <p:cNvSpPr/>
            <p:nvPr/>
          </p:nvSpPr>
          <p:spPr>
            <a:xfrm>
              <a:off x="2328841" y="4698729"/>
              <a:ext cx="1512169" cy="894821"/>
            </a:xfrm>
            <a:prstGeom prst="rect">
              <a:avLst/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4"/>
          <p:cNvSpPr/>
          <p:nvPr/>
        </p:nvSpPr>
        <p:spPr>
          <a:xfrm>
            <a:off x="7477298" y="1152500"/>
            <a:ext cx="2670603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3600" b="1" i="0" u="none" strike="noStrike" cap="none">
                <a:solidFill>
                  <a:srgbClr val="002060"/>
                </a:solidFill>
                <a:latin typeface="Cambria"/>
                <a:ea typeface="Cambria"/>
                <a:cs typeface="Cambria"/>
                <a:sym typeface="Cambria"/>
              </a:rPr>
              <a:t>Osciladores</a:t>
            </a:r>
            <a:endParaRPr/>
          </a:p>
        </p:txBody>
      </p:sp>
      <p:sp>
        <p:nvSpPr>
          <p:cNvPr id="111" name="Google Shape;111;p4"/>
          <p:cNvSpPr txBox="1"/>
          <p:nvPr/>
        </p:nvSpPr>
        <p:spPr>
          <a:xfrm>
            <a:off x="362416" y="2049851"/>
            <a:ext cx="12956241" cy="4715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62915" marR="0" lvl="0" indent="-462915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</a:pPr>
            <a:r>
              <a:rPr lang="es-CO" sz="3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HSI 16 MHz (RC) </a:t>
            </a:r>
            <a:endParaRPr/>
          </a:p>
        </p:txBody>
      </p:sp>
      <p:pic>
        <p:nvPicPr>
          <p:cNvPr id="112" name="Google Shape;112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07889" y="3096716"/>
            <a:ext cx="4536504" cy="34951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60417" y="3096716"/>
            <a:ext cx="7718127" cy="27315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6"/>
          <p:cNvSpPr/>
          <p:nvPr/>
        </p:nvSpPr>
        <p:spPr>
          <a:xfrm>
            <a:off x="7477298" y="1152500"/>
            <a:ext cx="2670603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3600" b="1" i="0" u="none" strike="noStrike" cap="none">
                <a:solidFill>
                  <a:srgbClr val="002060"/>
                </a:solidFill>
                <a:latin typeface="Cambria"/>
                <a:ea typeface="Cambria"/>
                <a:cs typeface="Cambria"/>
                <a:sym typeface="Cambria"/>
              </a:rPr>
              <a:t>Osciladores</a:t>
            </a:r>
            <a:endParaRPr/>
          </a:p>
        </p:txBody>
      </p:sp>
      <p:sp>
        <p:nvSpPr>
          <p:cNvPr id="119" name="Google Shape;119;p6"/>
          <p:cNvSpPr txBox="1"/>
          <p:nvPr/>
        </p:nvSpPr>
        <p:spPr>
          <a:xfrm>
            <a:off x="362416" y="2049851"/>
            <a:ext cx="12956241" cy="4715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62915" marR="0" lvl="0" indent="-462915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</a:pPr>
            <a:r>
              <a:rPr lang="es-CO" sz="3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HSE 8MHz (Cristal-Mayor Estabilidad)</a:t>
            </a:r>
            <a:endParaRPr/>
          </a:p>
        </p:txBody>
      </p:sp>
      <p:pic>
        <p:nvPicPr>
          <p:cNvPr id="120" name="Google Shape;120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45510" y="3078603"/>
            <a:ext cx="4400550" cy="265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742381" y="3062898"/>
            <a:ext cx="2657476" cy="2657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7"/>
          <p:cNvSpPr/>
          <p:nvPr/>
        </p:nvSpPr>
        <p:spPr>
          <a:xfrm>
            <a:off x="7477298" y="1152500"/>
            <a:ext cx="26706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3600" b="1" i="0" u="none" strike="noStrike" cap="none">
                <a:solidFill>
                  <a:srgbClr val="002060"/>
                </a:solidFill>
                <a:latin typeface="Cambria"/>
                <a:ea typeface="Cambria"/>
                <a:cs typeface="Cambria"/>
                <a:sym typeface="Cambria"/>
              </a:rPr>
              <a:t>Osciladores</a:t>
            </a:r>
            <a:endParaRPr/>
          </a:p>
        </p:txBody>
      </p:sp>
      <p:sp>
        <p:nvSpPr>
          <p:cNvPr id="127" name="Google Shape;127;p7"/>
          <p:cNvSpPr txBox="1"/>
          <p:nvPr/>
        </p:nvSpPr>
        <p:spPr>
          <a:xfrm>
            <a:off x="362416" y="2049851"/>
            <a:ext cx="12956100" cy="471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62915" marR="0" lvl="0" indent="-462915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</a:pPr>
            <a:r>
              <a:rPr lang="es-CO" sz="3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HSE 8MHz (Cristal-Mayor Estabilidad)</a:t>
            </a:r>
            <a:endParaRPr/>
          </a:p>
        </p:txBody>
      </p:sp>
      <p:pic>
        <p:nvPicPr>
          <p:cNvPr id="128" name="Google Shape;128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9857" y="2880692"/>
            <a:ext cx="12511042" cy="32403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9"/>
          <p:cNvSpPr/>
          <p:nvPr/>
        </p:nvSpPr>
        <p:spPr>
          <a:xfrm>
            <a:off x="5328369" y="1008484"/>
            <a:ext cx="74064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3600" b="1" i="0" u="none" strike="noStrike" cap="none">
                <a:solidFill>
                  <a:srgbClr val="002060"/>
                </a:solidFill>
                <a:latin typeface="Cambria"/>
                <a:ea typeface="Cambria"/>
                <a:cs typeface="Cambria"/>
                <a:sym typeface="Cambria"/>
              </a:rPr>
              <a:t>PLL (Multiplicador de Frecuencia)</a:t>
            </a:r>
            <a:endParaRPr/>
          </a:p>
        </p:txBody>
      </p:sp>
      <p:sp>
        <p:nvSpPr>
          <p:cNvPr id="134" name="Google Shape;134;p9"/>
          <p:cNvSpPr txBox="1"/>
          <p:nvPr/>
        </p:nvSpPr>
        <p:spPr>
          <a:xfrm>
            <a:off x="362416" y="2049851"/>
            <a:ext cx="12956100" cy="471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62915" marR="0" lvl="0" indent="-462915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</a:pPr>
            <a:r>
              <a:rPr lang="es-CO" sz="3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PLL</a:t>
            </a:r>
            <a:endParaRPr/>
          </a:p>
        </p:txBody>
      </p:sp>
      <p:pic>
        <p:nvPicPr>
          <p:cNvPr id="135" name="Google Shape;135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11448" y="2411863"/>
            <a:ext cx="9457680" cy="4570667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9"/>
          <p:cNvSpPr/>
          <p:nvPr/>
        </p:nvSpPr>
        <p:spPr>
          <a:xfrm>
            <a:off x="3240137" y="3816796"/>
            <a:ext cx="8928900" cy="360000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9"/>
          <p:cNvSpPr/>
          <p:nvPr/>
        </p:nvSpPr>
        <p:spPr>
          <a:xfrm>
            <a:off x="2711448" y="6068560"/>
            <a:ext cx="9457800" cy="914100"/>
          </a:xfrm>
          <a:prstGeom prst="rect">
            <a:avLst/>
          </a:prstGeom>
          <a:noFill/>
          <a:ln w="25400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39751" y="1654676"/>
            <a:ext cx="10574499" cy="438915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10"/>
          <p:cNvSpPr/>
          <p:nvPr/>
        </p:nvSpPr>
        <p:spPr>
          <a:xfrm>
            <a:off x="5112345" y="1008484"/>
            <a:ext cx="79947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3600" b="1" i="0" u="none" strike="noStrike" cap="none">
                <a:solidFill>
                  <a:srgbClr val="002060"/>
                </a:solidFill>
                <a:latin typeface="Cambria"/>
                <a:ea typeface="Cambria"/>
                <a:cs typeface="Cambria"/>
                <a:sym typeface="Cambria"/>
              </a:rPr>
              <a:t>Cómo seleccionar la fuente de reloj?</a:t>
            </a:r>
            <a:endParaRPr/>
          </a:p>
        </p:txBody>
      </p:sp>
      <p:sp>
        <p:nvSpPr>
          <p:cNvPr id="144" name="Google Shape;144;p10"/>
          <p:cNvSpPr txBox="1"/>
          <p:nvPr/>
        </p:nvSpPr>
        <p:spPr>
          <a:xfrm>
            <a:off x="362416" y="2049851"/>
            <a:ext cx="12956100" cy="9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62915" marR="0" lvl="0" indent="-462915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</a:pPr>
            <a:r>
              <a:rPr lang="es-CO" sz="3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Clock Source</a:t>
            </a:r>
            <a:endParaRPr sz="36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5" name="Google Shape;145;p10"/>
          <p:cNvSpPr/>
          <p:nvPr/>
        </p:nvSpPr>
        <p:spPr>
          <a:xfrm>
            <a:off x="11997752" y="5251365"/>
            <a:ext cx="1440300" cy="7920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6" name="Google Shape;146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39738" y="6043363"/>
            <a:ext cx="8210550" cy="195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3437" y="2736676"/>
            <a:ext cx="11593288" cy="4637315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11"/>
          <p:cNvSpPr/>
          <p:nvPr/>
        </p:nvSpPr>
        <p:spPr>
          <a:xfrm>
            <a:off x="5112345" y="1008484"/>
            <a:ext cx="77799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3600" b="1" i="0" u="none" strike="noStrike" cap="none">
                <a:solidFill>
                  <a:srgbClr val="002060"/>
                </a:solidFill>
                <a:latin typeface="Cambria"/>
                <a:ea typeface="Cambria"/>
                <a:cs typeface="Cambria"/>
                <a:sym typeface="Cambria"/>
              </a:rPr>
              <a:t>Cómo encender las fuentes de reloj?</a:t>
            </a:r>
            <a:endParaRPr/>
          </a:p>
        </p:txBody>
      </p:sp>
      <p:sp>
        <p:nvSpPr>
          <p:cNvPr id="153" name="Google Shape;153;p11"/>
          <p:cNvSpPr txBox="1"/>
          <p:nvPr/>
        </p:nvSpPr>
        <p:spPr>
          <a:xfrm>
            <a:off x="362416" y="2049851"/>
            <a:ext cx="12956100" cy="9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62915" marR="0" lvl="0" indent="-462915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</a:pPr>
            <a:r>
              <a:rPr lang="es-CO" sz="3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Clock Source</a:t>
            </a:r>
            <a:endParaRPr sz="36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4" name="Google Shape;154;p11"/>
          <p:cNvSpPr/>
          <p:nvPr/>
        </p:nvSpPr>
        <p:spPr>
          <a:xfrm>
            <a:off x="10944993" y="6409084"/>
            <a:ext cx="1440300" cy="7920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11"/>
          <p:cNvSpPr/>
          <p:nvPr/>
        </p:nvSpPr>
        <p:spPr>
          <a:xfrm>
            <a:off x="10993170" y="5161380"/>
            <a:ext cx="1440300" cy="904200"/>
          </a:xfrm>
          <a:prstGeom prst="rect">
            <a:avLst/>
          </a:prstGeom>
          <a:noFill/>
          <a:ln w="38100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11"/>
          <p:cNvSpPr/>
          <p:nvPr/>
        </p:nvSpPr>
        <p:spPr>
          <a:xfrm>
            <a:off x="5349056" y="5161380"/>
            <a:ext cx="1440300" cy="904200"/>
          </a:xfrm>
          <a:prstGeom prst="rect">
            <a:avLst/>
          </a:prstGeom>
          <a:noFill/>
          <a:ln w="38100" cap="flat" cmpd="sng">
            <a:solidFill>
              <a:srgbClr val="EA09F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Plantilla institucional UMNG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Custom</PresentationFormat>
  <Slides>27</Slides>
  <Notes>27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28" baseType="lpstr">
      <vt:lpstr>Plantilla institucional UMNG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Diana Guayara</dc:creator>
  <cp:lastModifiedBy>Santiago Naranjo Merchan</cp:lastModifiedBy>
  <cp:revision>1</cp:revision>
  <dcterms:created xsi:type="dcterms:W3CDTF">2014-07-29T18:42:26Z</dcterms:created>
  <dcterms:modified xsi:type="dcterms:W3CDTF">2023-11-01T13:20:12Z</dcterms:modified>
</cp:coreProperties>
</file>